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6" r:id="rId3"/>
    <p:sldId id="265" r:id="rId4"/>
    <p:sldId id="274" r:id="rId5"/>
    <p:sldId id="268" r:id="rId6"/>
    <p:sldId id="270" r:id="rId7"/>
    <p:sldId id="275" r:id="rId8"/>
  </p:sldIdLst>
  <p:sldSz cx="9144000" cy="6858000" type="screen4x3"/>
  <p:notesSz cx="6810375" cy="9942513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6F62F-4113-449D-BF6F-5FEB4967F6DA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BC2CA3B-A081-4271-A225-A907289BC8E3}">
      <dgm:prSet phldrT="[Tekst]" custT="1"/>
      <dgm:spPr/>
      <dgm:t>
        <a:bodyPr/>
        <a:lstStyle/>
        <a:p>
          <a:r>
            <a:rPr lang="da-DK" sz="2800" dirty="0" smtClean="0">
              <a:solidFill>
                <a:schemeClr val="bg1">
                  <a:lumMod val="50000"/>
                </a:schemeClr>
              </a:solidFill>
            </a:rPr>
            <a:t>Patient-</a:t>
          </a:r>
          <a:br>
            <a:rPr lang="da-DK" sz="2800" dirty="0" smtClean="0">
              <a:solidFill>
                <a:schemeClr val="bg1">
                  <a:lumMod val="50000"/>
                </a:schemeClr>
              </a:solidFill>
            </a:rPr>
          </a:br>
          <a:r>
            <a:rPr lang="da-DK" sz="2800" dirty="0" smtClean="0">
              <a:solidFill>
                <a:schemeClr val="bg1">
                  <a:lumMod val="50000"/>
                </a:schemeClr>
              </a:solidFill>
            </a:rPr>
            <a:t>sikkerhed</a:t>
          </a:r>
          <a:endParaRPr lang="da-DK" sz="2800" dirty="0">
            <a:solidFill>
              <a:schemeClr val="bg1">
                <a:lumMod val="50000"/>
              </a:schemeClr>
            </a:solidFill>
          </a:endParaRPr>
        </a:p>
      </dgm:t>
    </dgm:pt>
    <dgm:pt modelId="{715C562D-4B76-4038-A49D-B65A7F42C099}" type="parTrans" cxnId="{09C0245E-3682-419D-AB7A-47492090DA91}">
      <dgm:prSet/>
      <dgm:spPr/>
      <dgm:t>
        <a:bodyPr/>
        <a:lstStyle/>
        <a:p>
          <a:endParaRPr lang="da-DK"/>
        </a:p>
      </dgm:t>
    </dgm:pt>
    <dgm:pt modelId="{769C50ED-DA1D-4C15-86D1-8030527D413E}" type="sibTrans" cxnId="{09C0245E-3682-419D-AB7A-47492090DA91}">
      <dgm:prSet/>
      <dgm:spPr/>
      <dgm:t>
        <a:bodyPr/>
        <a:lstStyle/>
        <a:p>
          <a:endParaRPr lang="da-DK"/>
        </a:p>
      </dgm:t>
    </dgm:pt>
    <dgm:pt modelId="{71E82C43-47C0-401D-927F-8F15FAF57F0C}">
      <dgm:prSet phldrT="[Tekst]" custT="1"/>
      <dgm:spPr/>
      <dgm:t>
        <a:bodyPr/>
        <a:lstStyle/>
        <a:p>
          <a:r>
            <a:rPr lang="da-DK" sz="1400" dirty="0" smtClean="0">
              <a:solidFill>
                <a:schemeClr val="bg1">
                  <a:lumMod val="50000"/>
                </a:schemeClr>
              </a:solidFill>
            </a:rPr>
            <a:t>Lovgivning</a:t>
          </a:r>
          <a:endParaRPr lang="da-DK" sz="1400" dirty="0">
            <a:solidFill>
              <a:schemeClr val="bg1">
                <a:lumMod val="50000"/>
              </a:schemeClr>
            </a:solidFill>
          </a:endParaRPr>
        </a:p>
      </dgm:t>
    </dgm:pt>
    <dgm:pt modelId="{F47333BF-65E7-4AE0-BDA2-132AC10DCC68}" type="parTrans" cxnId="{60666613-0F33-408A-8CEC-5933D9C57FFD}">
      <dgm:prSet/>
      <dgm:spPr/>
      <dgm:t>
        <a:bodyPr/>
        <a:lstStyle/>
        <a:p>
          <a:endParaRPr lang="da-DK"/>
        </a:p>
      </dgm:t>
    </dgm:pt>
    <dgm:pt modelId="{9176E153-3D6B-4260-8C78-92322EEED090}" type="sibTrans" cxnId="{60666613-0F33-408A-8CEC-5933D9C57FFD}">
      <dgm:prSet/>
      <dgm:spPr/>
      <dgm:t>
        <a:bodyPr/>
        <a:lstStyle/>
        <a:p>
          <a:endParaRPr lang="da-DK"/>
        </a:p>
      </dgm:t>
    </dgm:pt>
    <dgm:pt modelId="{CF8D8414-5EE1-4F90-AFD8-C97CA01CB86F}">
      <dgm:prSet phldrT="[Tekst]" custT="1"/>
      <dgm:spPr/>
      <dgm:t>
        <a:bodyPr/>
        <a:lstStyle/>
        <a:p>
          <a:r>
            <a:rPr lang="da-DK" sz="2000" dirty="0" smtClean="0">
              <a:solidFill>
                <a:schemeClr val="bg1">
                  <a:lumMod val="50000"/>
                </a:schemeClr>
              </a:solidFill>
            </a:rPr>
            <a:t>Ny </a:t>
          </a:r>
          <a:br>
            <a:rPr lang="da-DK" sz="2000" dirty="0" smtClean="0">
              <a:solidFill>
                <a:schemeClr val="bg1">
                  <a:lumMod val="50000"/>
                </a:schemeClr>
              </a:solidFill>
            </a:rPr>
          </a:br>
          <a:r>
            <a:rPr lang="da-DK" sz="2000" dirty="0" smtClean="0">
              <a:solidFill>
                <a:schemeClr val="bg1">
                  <a:lumMod val="50000"/>
                </a:schemeClr>
              </a:solidFill>
            </a:rPr>
            <a:t>teknologi</a:t>
          </a:r>
          <a:endParaRPr lang="da-DK" sz="2000" dirty="0">
            <a:solidFill>
              <a:schemeClr val="bg1">
                <a:lumMod val="50000"/>
              </a:schemeClr>
            </a:solidFill>
          </a:endParaRPr>
        </a:p>
      </dgm:t>
    </dgm:pt>
    <dgm:pt modelId="{0881B4F6-E42A-4A86-9E71-3782AC6394C1}" type="parTrans" cxnId="{C93FDF3E-022D-40E4-A0FB-F6CAA7C70417}">
      <dgm:prSet/>
      <dgm:spPr/>
      <dgm:t>
        <a:bodyPr/>
        <a:lstStyle/>
        <a:p>
          <a:endParaRPr lang="da-DK"/>
        </a:p>
      </dgm:t>
    </dgm:pt>
    <dgm:pt modelId="{18FCBCC3-8106-451A-AE2F-F7FE8291223C}" type="sibTrans" cxnId="{C93FDF3E-022D-40E4-A0FB-F6CAA7C70417}">
      <dgm:prSet/>
      <dgm:spPr/>
      <dgm:t>
        <a:bodyPr/>
        <a:lstStyle/>
        <a:p>
          <a:endParaRPr lang="da-DK"/>
        </a:p>
      </dgm:t>
    </dgm:pt>
    <dgm:pt modelId="{F7B8FE95-B1B1-4F38-870C-99060A72258D}" type="pres">
      <dgm:prSet presAssocID="{E7A6F62F-4113-449D-BF6F-5FEB4967F6DA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CF78EC9-E937-4205-A71F-331644D66AA3}" type="pres">
      <dgm:prSet presAssocID="{FBC2CA3B-A081-4271-A225-A907289BC8E3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CB0861C-A71A-4E95-A6E8-FF2071860E74}" type="pres">
      <dgm:prSet presAssocID="{FBC2CA3B-A081-4271-A225-A907289BC8E3}" presName="gear1srcNode" presStyleLbl="node1" presStyleIdx="0" presStyleCnt="3"/>
      <dgm:spPr/>
      <dgm:t>
        <a:bodyPr/>
        <a:lstStyle/>
        <a:p>
          <a:endParaRPr lang="da-DK"/>
        </a:p>
      </dgm:t>
    </dgm:pt>
    <dgm:pt modelId="{877FFEC6-C5FD-4C50-BA43-2B0756AC60A0}" type="pres">
      <dgm:prSet presAssocID="{FBC2CA3B-A081-4271-A225-A907289BC8E3}" presName="gear1dstNode" presStyleLbl="node1" presStyleIdx="0" presStyleCnt="3"/>
      <dgm:spPr/>
      <dgm:t>
        <a:bodyPr/>
        <a:lstStyle/>
        <a:p>
          <a:endParaRPr lang="da-DK"/>
        </a:p>
      </dgm:t>
    </dgm:pt>
    <dgm:pt modelId="{50F28A92-7BF8-4AC3-886A-1993B49CFBBF}" type="pres">
      <dgm:prSet presAssocID="{71E82C43-47C0-401D-927F-8F15FAF57F0C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11AB091-9662-45A9-A2C4-1ABB8B5524CF}" type="pres">
      <dgm:prSet presAssocID="{71E82C43-47C0-401D-927F-8F15FAF57F0C}" presName="gear2srcNode" presStyleLbl="node1" presStyleIdx="1" presStyleCnt="3"/>
      <dgm:spPr/>
      <dgm:t>
        <a:bodyPr/>
        <a:lstStyle/>
        <a:p>
          <a:endParaRPr lang="da-DK"/>
        </a:p>
      </dgm:t>
    </dgm:pt>
    <dgm:pt modelId="{FE19974E-EC36-438B-8897-84462B24FC20}" type="pres">
      <dgm:prSet presAssocID="{71E82C43-47C0-401D-927F-8F15FAF57F0C}" presName="gear2dstNode" presStyleLbl="node1" presStyleIdx="1" presStyleCnt="3"/>
      <dgm:spPr/>
      <dgm:t>
        <a:bodyPr/>
        <a:lstStyle/>
        <a:p>
          <a:endParaRPr lang="da-DK"/>
        </a:p>
      </dgm:t>
    </dgm:pt>
    <dgm:pt modelId="{0740C325-231A-4B61-8168-14BEDF6ABE3B}" type="pres">
      <dgm:prSet presAssocID="{CF8D8414-5EE1-4F90-AFD8-C97CA01CB86F}" presName="gear3" presStyleLbl="node1" presStyleIdx="2" presStyleCnt="3"/>
      <dgm:spPr/>
      <dgm:t>
        <a:bodyPr/>
        <a:lstStyle/>
        <a:p>
          <a:endParaRPr lang="da-DK"/>
        </a:p>
      </dgm:t>
    </dgm:pt>
    <dgm:pt modelId="{5AAF54CD-8F55-4953-9289-C3DAA59D40FD}" type="pres">
      <dgm:prSet presAssocID="{CF8D8414-5EE1-4F90-AFD8-C97CA01CB86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1AB810FA-DE74-4F63-969C-AF4FC849E396}" type="pres">
      <dgm:prSet presAssocID="{CF8D8414-5EE1-4F90-AFD8-C97CA01CB86F}" presName="gear3srcNode" presStyleLbl="node1" presStyleIdx="2" presStyleCnt="3"/>
      <dgm:spPr/>
      <dgm:t>
        <a:bodyPr/>
        <a:lstStyle/>
        <a:p>
          <a:endParaRPr lang="da-DK"/>
        </a:p>
      </dgm:t>
    </dgm:pt>
    <dgm:pt modelId="{2AE8B497-6F42-47D5-A243-7B39D28B2732}" type="pres">
      <dgm:prSet presAssocID="{CF8D8414-5EE1-4F90-AFD8-C97CA01CB86F}" presName="gear3dstNode" presStyleLbl="node1" presStyleIdx="2" presStyleCnt="3"/>
      <dgm:spPr/>
      <dgm:t>
        <a:bodyPr/>
        <a:lstStyle/>
        <a:p>
          <a:endParaRPr lang="da-DK"/>
        </a:p>
      </dgm:t>
    </dgm:pt>
    <dgm:pt modelId="{345266E3-C223-4630-9699-008F12EAA06A}" type="pres">
      <dgm:prSet presAssocID="{769C50ED-DA1D-4C15-86D1-8030527D413E}" presName="connector1" presStyleLbl="sibTrans2D1" presStyleIdx="0" presStyleCnt="3"/>
      <dgm:spPr/>
      <dgm:t>
        <a:bodyPr/>
        <a:lstStyle/>
        <a:p>
          <a:endParaRPr lang="da-DK"/>
        </a:p>
      </dgm:t>
    </dgm:pt>
    <dgm:pt modelId="{A8CE968C-A901-4CCD-81FF-D62C3D8CDA61}" type="pres">
      <dgm:prSet presAssocID="{9176E153-3D6B-4260-8C78-92322EEED090}" presName="connector2" presStyleLbl="sibTrans2D1" presStyleIdx="1" presStyleCnt="3"/>
      <dgm:spPr/>
      <dgm:t>
        <a:bodyPr/>
        <a:lstStyle/>
        <a:p>
          <a:endParaRPr lang="da-DK"/>
        </a:p>
      </dgm:t>
    </dgm:pt>
    <dgm:pt modelId="{2E55ED9F-2FD5-4FB7-BC10-CA7F2810492B}" type="pres">
      <dgm:prSet presAssocID="{18FCBCC3-8106-451A-AE2F-F7FE8291223C}" presName="connector3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63C04C3F-44C0-4F76-ABFB-6C8F45F56501}" type="presOf" srcId="{CF8D8414-5EE1-4F90-AFD8-C97CA01CB86F}" destId="{0740C325-231A-4B61-8168-14BEDF6ABE3B}" srcOrd="0" destOrd="0" presId="urn:microsoft.com/office/officeart/2005/8/layout/gear1"/>
    <dgm:cxn modelId="{C93FDF3E-022D-40E4-A0FB-F6CAA7C70417}" srcId="{E7A6F62F-4113-449D-BF6F-5FEB4967F6DA}" destId="{CF8D8414-5EE1-4F90-AFD8-C97CA01CB86F}" srcOrd="2" destOrd="0" parTransId="{0881B4F6-E42A-4A86-9E71-3782AC6394C1}" sibTransId="{18FCBCC3-8106-451A-AE2F-F7FE8291223C}"/>
    <dgm:cxn modelId="{2B591FEA-3063-4FA8-A172-993984E5A89A}" type="presOf" srcId="{CF8D8414-5EE1-4F90-AFD8-C97CA01CB86F}" destId="{1AB810FA-DE74-4F63-969C-AF4FC849E396}" srcOrd="2" destOrd="0" presId="urn:microsoft.com/office/officeart/2005/8/layout/gear1"/>
    <dgm:cxn modelId="{FBDA6979-04C8-4A07-A07E-9360235047B9}" type="presOf" srcId="{CF8D8414-5EE1-4F90-AFD8-C97CA01CB86F}" destId="{2AE8B497-6F42-47D5-A243-7B39D28B2732}" srcOrd="3" destOrd="0" presId="urn:microsoft.com/office/officeart/2005/8/layout/gear1"/>
    <dgm:cxn modelId="{A78388DE-EE3E-4012-AFD7-BAA0853F4B24}" type="presOf" srcId="{9176E153-3D6B-4260-8C78-92322EEED090}" destId="{A8CE968C-A901-4CCD-81FF-D62C3D8CDA61}" srcOrd="0" destOrd="0" presId="urn:microsoft.com/office/officeart/2005/8/layout/gear1"/>
    <dgm:cxn modelId="{1F861F51-4B73-46DC-AF4A-2E268667CE9F}" type="presOf" srcId="{71E82C43-47C0-401D-927F-8F15FAF57F0C}" destId="{E11AB091-9662-45A9-A2C4-1ABB8B5524CF}" srcOrd="1" destOrd="0" presId="urn:microsoft.com/office/officeart/2005/8/layout/gear1"/>
    <dgm:cxn modelId="{92FDD590-2A0B-42FF-89DB-AC8F161868AF}" type="presOf" srcId="{71E82C43-47C0-401D-927F-8F15FAF57F0C}" destId="{50F28A92-7BF8-4AC3-886A-1993B49CFBBF}" srcOrd="0" destOrd="0" presId="urn:microsoft.com/office/officeart/2005/8/layout/gear1"/>
    <dgm:cxn modelId="{8AD94662-0C9E-4E1D-B6CB-702A48C235A3}" type="presOf" srcId="{18FCBCC3-8106-451A-AE2F-F7FE8291223C}" destId="{2E55ED9F-2FD5-4FB7-BC10-CA7F2810492B}" srcOrd="0" destOrd="0" presId="urn:microsoft.com/office/officeart/2005/8/layout/gear1"/>
    <dgm:cxn modelId="{60666613-0F33-408A-8CEC-5933D9C57FFD}" srcId="{E7A6F62F-4113-449D-BF6F-5FEB4967F6DA}" destId="{71E82C43-47C0-401D-927F-8F15FAF57F0C}" srcOrd="1" destOrd="0" parTransId="{F47333BF-65E7-4AE0-BDA2-132AC10DCC68}" sibTransId="{9176E153-3D6B-4260-8C78-92322EEED090}"/>
    <dgm:cxn modelId="{F3A579F5-E5D7-4EAA-B0E1-EE6B04CE2818}" type="presOf" srcId="{FBC2CA3B-A081-4271-A225-A907289BC8E3}" destId="{877FFEC6-C5FD-4C50-BA43-2B0756AC60A0}" srcOrd="2" destOrd="0" presId="urn:microsoft.com/office/officeart/2005/8/layout/gear1"/>
    <dgm:cxn modelId="{F734F855-F754-4966-96B0-5A271FB01FA1}" type="presOf" srcId="{71E82C43-47C0-401D-927F-8F15FAF57F0C}" destId="{FE19974E-EC36-438B-8897-84462B24FC20}" srcOrd="2" destOrd="0" presId="urn:microsoft.com/office/officeart/2005/8/layout/gear1"/>
    <dgm:cxn modelId="{E7B70062-183A-4622-B0B5-DED766E4B1CA}" type="presOf" srcId="{769C50ED-DA1D-4C15-86D1-8030527D413E}" destId="{345266E3-C223-4630-9699-008F12EAA06A}" srcOrd="0" destOrd="0" presId="urn:microsoft.com/office/officeart/2005/8/layout/gear1"/>
    <dgm:cxn modelId="{09C0245E-3682-419D-AB7A-47492090DA91}" srcId="{E7A6F62F-4113-449D-BF6F-5FEB4967F6DA}" destId="{FBC2CA3B-A081-4271-A225-A907289BC8E3}" srcOrd="0" destOrd="0" parTransId="{715C562D-4B76-4038-A49D-B65A7F42C099}" sibTransId="{769C50ED-DA1D-4C15-86D1-8030527D413E}"/>
    <dgm:cxn modelId="{E8F4830B-DA0D-4126-A458-CFB37FA86B3E}" type="presOf" srcId="{FBC2CA3B-A081-4271-A225-A907289BC8E3}" destId="{8CB0861C-A71A-4E95-A6E8-FF2071860E74}" srcOrd="1" destOrd="0" presId="urn:microsoft.com/office/officeart/2005/8/layout/gear1"/>
    <dgm:cxn modelId="{ACB8A59A-DD32-4322-AAEB-C0D31A609F3E}" type="presOf" srcId="{CF8D8414-5EE1-4F90-AFD8-C97CA01CB86F}" destId="{5AAF54CD-8F55-4953-9289-C3DAA59D40FD}" srcOrd="1" destOrd="0" presId="urn:microsoft.com/office/officeart/2005/8/layout/gear1"/>
    <dgm:cxn modelId="{17C8D983-9368-44E9-BA6C-C9BC0E92C029}" type="presOf" srcId="{FBC2CA3B-A081-4271-A225-A907289BC8E3}" destId="{6CF78EC9-E937-4205-A71F-331644D66AA3}" srcOrd="0" destOrd="0" presId="urn:microsoft.com/office/officeart/2005/8/layout/gear1"/>
    <dgm:cxn modelId="{2072076F-1A92-4E22-91FA-21D8382A4919}" type="presOf" srcId="{E7A6F62F-4113-449D-BF6F-5FEB4967F6DA}" destId="{F7B8FE95-B1B1-4F38-870C-99060A72258D}" srcOrd="0" destOrd="0" presId="urn:microsoft.com/office/officeart/2005/8/layout/gear1"/>
    <dgm:cxn modelId="{06D3DEB9-FBCD-44AB-9857-DE74CB0AC2EE}" type="presParOf" srcId="{F7B8FE95-B1B1-4F38-870C-99060A72258D}" destId="{6CF78EC9-E937-4205-A71F-331644D66AA3}" srcOrd="0" destOrd="0" presId="urn:microsoft.com/office/officeart/2005/8/layout/gear1"/>
    <dgm:cxn modelId="{A9E8D178-AEB5-4FDC-8774-8D16DD560DD4}" type="presParOf" srcId="{F7B8FE95-B1B1-4F38-870C-99060A72258D}" destId="{8CB0861C-A71A-4E95-A6E8-FF2071860E74}" srcOrd="1" destOrd="0" presId="urn:microsoft.com/office/officeart/2005/8/layout/gear1"/>
    <dgm:cxn modelId="{7744DBA5-F8A8-490A-8AF6-CAD48E55149F}" type="presParOf" srcId="{F7B8FE95-B1B1-4F38-870C-99060A72258D}" destId="{877FFEC6-C5FD-4C50-BA43-2B0756AC60A0}" srcOrd="2" destOrd="0" presId="urn:microsoft.com/office/officeart/2005/8/layout/gear1"/>
    <dgm:cxn modelId="{102902CF-F761-48B0-8978-7400BE5E157F}" type="presParOf" srcId="{F7B8FE95-B1B1-4F38-870C-99060A72258D}" destId="{50F28A92-7BF8-4AC3-886A-1993B49CFBBF}" srcOrd="3" destOrd="0" presId="urn:microsoft.com/office/officeart/2005/8/layout/gear1"/>
    <dgm:cxn modelId="{BF46AA40-DE60-4F12-8FF8-D0294628EEAF}" type="presParOf" srcId="{F7B8FE95-B1B1-4F38-870C-99060A72258D}" destId="{E11AB091-9662-45A9-A2C4-1ABB8B5524CF}" srcOrd="4" destOrd="0" presId="urn:microsoft.com/office/officeart/2005/8/layout/gear1"/>
    <dgm:cxn modelId="{55D6559C-FD87-4ED5-AB6F-BDBF51066AD3}" type="presParOf" srcId="{F7B8FE95-B1B1-4F38-870C-99060A72258D}" destId="{FE19974E-EC36-438B-8897-84462B24FC20}" srcOrd="5" destOrd="0" presId="urn:microsoft.com/office/officeart/2005/8/layout/gear1"/>
    <dgm:cxn modelId="{9C398AF9-44BC-44E5-8A73-2477FFD1D17C}" type="presParOf" srcId="{F7B8FE95-B1B1-4F38-870C-99060A72258D}" destId="{0740C325-231A-4B61-8168-14BEDF6ABE3B}" srcOrd="6" destOrd="0" presId="urn:microsoft.com/office/officeart/2005/8/layout/gear1"/>
    <dgm:cxn modelId="{746A0941-80BA-4180-9DBE-A59A09DCBB24}" type="presParOf" srcId="{F7B8FE95-B1B1-4F38-870C-99060A72258D}" destId="{5AAF54CD-8F55-4953-9289-C3DAA59D40FD}" srcOrd="7" destOrd="0" presId="urn:microsoft.com/office/officeart/2005/8/layout/gear1"/>
    <dgm:cxn modelId="{899CC50D-C80B-4572-861A-CCA4EAA1C0EE}" type="presParOf" srcId="{F7B8FE95-B1B1-4F38-870C-99060A72258D}" destId="{1AB810FA-DE74-4F63-969C-AF4FC849E396}" srcOrd="8" destOrd="0" presId="urn:microsoft.com/office/officeart/2005/8/layout/gear1"/>
    <dgm:cxn modelId="{B3CCA29D-D23F-4E45-8353-51FA71925CFA}" type="presParOf" srcId="{F7B8FE95-B1B1-4F38-870C-99060A72258D}" destId="{2AE8B497-6F42-47D5-A243-7B39D28B2732}" srcOrd="9" destOrd="0" presId="urn:microsoft.com/office/officeart/2005/8/layout/gear1"/>
    <dgm:cxn modelId="{F243A23A-0F93-4D26-9588-47C116CBD826}" type="presParOf" srcId="{F7B8FE95-B1B1-4F38-870C-99060A72258D}" destId="{345266E3-C223-4630-9699-008F12EAA06A}" srcOrd="10" destOrd="0" presId="urn:microsoft.com/office/officeart/2005/8/layout/gear1"/>
    <dgm:cxn modelId="{EB176776-8428-46B0-9D23-9D6251E05AB4}" type="presParOf" srcId="{F7B8FE95-B1B1-4F38-870C-99060A72258D}" destId="{A8CE968C-A901-4CCD-81FF-D62C3D8CDA61}" srcOrd="11" destOrd="0" presId="urn:microsoft.com/office/officeart/2005/8/layout/gear1"/>
    <dgm:cxn modelId="{34AC01CA-A421-47C2-8501-7562F21F24BA}" type="presParOf" srcId="{F7B8FE95-B1B1-4F38-870C-99060A72258D}" destId="{2E55ED9F-2FD5-4FB7-BC10-CA7F2810492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F78EC9-E937-4205-A71F-331644D66AA3}">
      <dsp:nvSpPr>
        <dsp:cNvPr id="0" name=""/>
        <dsp:cNvSpPr/>
      </dsp:nvSpPr>
      <dsp:spPr>
        <a:xfrm>
          <a:off x="2277409" y="2185831"/>
          <a:ext cx="2671571" cy="267157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800" kern="1200" dirty="0" smtClean="0">
              <a:solidFill>
                <a:schemeClr val="bg1">
                  <a:lumMod val="50000"/>
                </a:schemeClr>
              </a:solidFill>
            </a:rPr>
            <a:t>Patient-</a:t>
          </a:r>
          <a:br>
            <a:rPr lang="da-DK" sz="2800" kern="1200" dirty="0" smtClean="0">
              <a:solidFill>
                <a:schemeClr val="bg1">
                  <a:lumMod val="50000"/>
                </a:schemeClr>
              </a:solidFill>
            </a:rPr>
          </a:br>
          <a:r>
            <a:rPr lang="da-DK" sz="2800" kern="1200" dirty="0" smtClean="0">
              <a:solidFill>
                <a:schemeClr val="bg1">
                  <a:lumMod val="50000"/>
                </a:schemeClr>
              </a:solidFill>
            </a:rPr>
            <a:t>sikkerhed</a:t>
          </a:r>
          <a:endParaRPr lang="da-DK" sz="28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277409" y="2185831"/>
        <a:ext cx="2671571" cy="2671571"/>
      </dsp:txXfrm>
    </dsp:sp>
    <dsp:sp modelId="{50F28A92-7BF8-4AC3-886A-1993B49CFBBF}">
      <dsp:nvSpPr>
        <dsp:cNvPr id="0" name=""/>
        <dsp:cNvSpPr/>
      </dsp:nvSpPr>
      <dsp:spPr>
        <a:xfrm>
          <a:off x="723040" y="1554368"/>
          <a:ext cx="1942961" cy="1942961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>
              <a:solidFill>
                <a:schemeClr val="bg1">
                  <a:lumMod val="50000"/>
                </a:schemeClr>
              </a:solidFill>
            </a:rPr>
            <a:t>Lovgivning</a:t>
          </a:r>
          <a:endParaRPr lang="da-DK" sz="14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723040" y="1554368"/>
        <a:ext cx="1942961" cy="1942961"/>
      </dsp:txXfrm>
    </dsp:sp>
    <dsp:sp modelId="{0740C325-231A-4B61-8168-14BEDF6ABE3B}">
      <dsp:nvSpPr>
        <dsp:cNvPr id="0" name=""/>
        <dsp:cNvSpPr/>
      </dsp:nvSpPr>
      <dsp:spPr>
        <a:xfrm rot="20700000">
          <a:off x="1811297" y="213924"/>
          <a:ext cx="1903705" cy="190370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2000" kern="1200" dirty="0" smtClean="0">
              <a:solidFill>
                <a:schemeClr val="bg1">
                  <a:lumMod val="50000"/>
                </a:schemeClr>
              </a:solidFill>
            </a:rPr>
            <a:t>Ny </a:t>
          </a:r>
          <a:br>
            <a:rPr lang="da-DK" sz="2000" kern="1200" dirty="0" smtClean="0">
              <a:solidFill>
                <a:schemeClr val="bg1">
                  <a:lumMod val="50000"/>
                </a:schemeClr>
              </a:solidFill>
            </a:rPr>
          </a:br>
          <a:r>
            <a:rPr lang="da-DK" sz="2000" kern="1200" dirty="0" smtClean="0">
              <a:solidFill>
                <a:schemeClr val="bg1">
                  <a:lumMod val="50000"/>
                </a:schemeClr>
              </a:solidFill>
            </a:rPr>
            <a:t>teknologi</a:t>
          </a:r>
          <a:endParaRPr lang="da-DK" sz="2000" kern="1200" dirty="0">
            <a:solidFill>
              <a:schemeClr val="bg1">
                <a:lumMod val="50000"/>
              </a:schemeClr>
            </a:solidFill>
          </a:endParaRPr>
        </a:p>
      </dsp:txBody>
      <dsp:txXfrm>
        <a:off x="2228835" y="631462"/>
        <a:ext cx="1068628" cy="1068628"/>
      </dsp:txXfrm>
    </dsp:sp>
    <dsp:sp modelId="{345266E3-C223-4630-9699-008F12EAA06A}">
      <dsp:nvSpPr>
        <dsp:cNvPr id="0" name=""/>
        <dsp:cNvSpPr/>
      </dsp:nvSpPr>
      <dsp:spPr>
        <a:xfrm>
          <a:off x="2079330" y="1778505"/>
          <a:ext cx="3419611" cy="3419611"/>
        </a:xfrm>
        <a:prstGeom prst="circularArrow">
          <a:avLst>
            <a:gd name="adj1" fmla="val 4688"/>
            <a:gd name="adj2" fmla="val 299029"/>
            <a:gd name="adj3" fmla="val 2530008"/>
            <a:gd name="adj4" fmla="val 1583177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E968C-A901-4CCD-81FF-D62C3D8CDA61}">
      <dsp:nvSpPr>
        <dsp:cNvPr id="0" name=""/>
        <dsp:cNvSpPr/>
      </dsp:nvSpPr>
      <dsp:spPr>
        <a:xfrm>
          <a:off x="378946" y="1121619"/>
          <a:ext cx="2484561" cy="248456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5ED9F-2FD5-4FB7-BC10-CA7F2810492B}">
      <dsp:nvSpPr>
        <dsp:cNvPr id="0" name=""/>
        <dsp:cNvSpPr/>
      </dsp:nvSpPr>
      <dsp:spPr>
        <a:xfrm>
          <a:off x="1370950" y="-205904"/>
          <a:ext cx="2678857" cy="267885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CC20F-AAD3-4BFD-96EE-44E1B5B80C3E}" type="datetimeFigureOut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465A6F-DF3F-41F5-8D8F-7852B6D2314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B6928B-D455-4D40-8C66-9F6662C2DFBB}" type="datetimeFigureOut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3926B0-B415-4914-A121-22A6D541028D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1DFD-5F2F-48CA-8275-BFD7B2DF3361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F513-4F57-401B-95B3-EAFBBD704F5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7" descr="SST_UK_logo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54000"/>
            <a:ext cx="467995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/>
          </a:bodyPr>
          <a:lstStyle>
            <a:lvl1pPr algn="l"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>
            <a:lvl1pPr>
              <a:defRPr sz="22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600"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467D8-ED9D-406D-B4ED-C7C00DBBA7A1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9D13-DF31-4976-862C-2F3F46B95B8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564904"/>
            <a:ext cx="40386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564904"/>
            <a:ext cx="4038600" cy="35612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F7B2-27D5-4FE5-A8B9-893B3BD1891D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AE017-E537-4DC6-84C1-3AB03C01C2F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12893-BEC9-4204-9D23-C9BC15D402BA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9BF12-225A-43CB-BB23-403B617039A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7" descr="SSTlogo_B300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293688"/>
            <a:ext cx="28575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2631D-BB7C-4164-84BD-76EC7AFBF042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4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D2F6-3C9C-480E-BF3B-017675282C5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dsholder til titel 1"/>
          <p:cNvSpPr>
            <a:spLocks noGrp="1"/>
          </p:cNvSpPr>
          <p:nvPr>
            <p:ph type="title"/>
          </p:nvPr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Pladsholder til tekst 2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2984B2-41DC-4457-AEB0-99899C9227EC}" type="datetime1">
              <a:rPr lang="da-DK"/>
              <a:pPr>
                <a:defRPr/>
              </a:pPr>
              <a:t>20-11-2012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43B7F4-C4A2-4494-B444-AC24090D788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Billede 6" descr="SST_UK_logo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254000"/>
            <a:ext cx="467995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59" r:id="rId3"/>
    <p:sldLayoutId id="2147483660" r:id="rId4"/>
    <p:sldLayoutId id="2147483662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hyperlink" Target="//upload.wikimedia.org/wikipedia/commons/a/a2/EAN-13-5901234123457.svg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5.jpeg"/><Relationship Id="rId4" Type="http://schemas.openxmlformats.org/officeDocument/2006/relationships/diagramLayout" Target="../diagrams/layout1.xml"/><Relationship Id="rId9" Type="http://schemas.openxmlformats.org/officeDocument/2006/relationships/hyperlink" Target="http://www.barcoding.com/information/barcode-symbology-definition.s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a-DK" sz="4400" dirty="0" smtClean="0">
                <a:latin typeface="Arial" charset="0"/>
                <a:cs typeface="Arial" charset="0"/>
              </a:rPr>
              <a:t>Ny teknologi, lovgivning og patientsikkerhed</a:t>
            </a:r>
            <a:r>
              <a:rPr lang="da-DK" sz="4400" dirty="0" smtClean="0"/>
              <a:t/>
            </a:r>
            <a:br>
              <a:rPr lang="da-DK" sz="4400" dirty="0" smtClean="0"/>
            </a:br>
            <a:endParaRPr lang="da-DK" sz="4400" dirty="0"/>
          </a:p>
        </p:txBody>
      </p:sp>
      <p:sp>
        <p:nvSpPr>
          <p:cNvPr id="6" name="Undertitel 5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err="1" smtClean="0"/>
              <a:t>Regulatorisk</a:t>
            </a:r>
            <a:r>
              <a:rPr lang="da-DK" dirty="0" smtClean="0"/>
              <a:t> sektion, november 2012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1E3A9-ED7A-409D-B039-7E2083F46CDE}" type="slidenum">
              <a:rPr lang="da-DK"/>
              <a:pPr>
                <a:defRPr/>
              </a:pPr>
              <a:t>2</a:t>
            </a:fld>
            <a:endParaRPr lang="da-DK"/>
          </a:p>
        </p:txBody>
      </p:sp>
      <p:pic>
        <p:nvPicPr>
          <p:cNvPr id="9221" name="Billede 4" descr="QR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581128"/>
            <a:ext cx="1872208" cy="1872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Pladsholder til indhold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504056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18" descr="Data Matrix: example bar code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260648"/>
            <a:ext cx="1223962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2D-Data Matrix code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292080" y="1412776"/>
            <a:ext cx="1606718" cy="1583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File:EAN-13-5901234123457.sv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20272" y="2708920"/>
            <a:ext cx="1837100" cy="133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1143000"/>
          </a:xfrm>
        </p:spPr>
        <p:txBody>
          <a:bodyPr/>
          <a:lstStyle/>
          <a:p>
            <a:r>
              <a:rPr lang="da-DK" dirty="0" smtClean="0">
                <a:latin typeface="Arial" charset="0"/>
                <a:cs typeface="Arial" charset="0"/>
              </a:rPr>
              <a:t>Sundhedsstyrelsen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r>
              <a:rPr lang="da-DK" dirty="0" smtClean="0">
                <a:latin typeface="Arial" charset="0"/>
                <a:cs typeface="Arial" charset="0"/>
              </a:rPr>
              <a:t>Vi håndterer/administrerer ikke nogen koder</a:t>
            </a:r>
          </a:p>
          <a:p>
            <a:endParaRPr lang="da-DK" dirty="0" smtClean="0">
              <a:latin typeface="Arial" charset="0"/>
              <a:cs typeface="Arial" charset="0"/>
            </a:endParaRPr>
          </a:p>
          <a:p>
            <a:r>
              <a:rPr lang="da-DK" dirty="0" smtClean="0">
                <a:latin typeface="Arial" charset="0"/>
                <a:cs typeface="Arial" charset="0"/>
              </a:rPr>
              <a:t>Vi godkender ikke nogen koder</a:t>
            </a:r>
          </a:p>
          <a:p>
            <a:endParaRPr lang="da-DK" dirty="0" smtClean="0">
              <a:latin typeface="Arial" charset="0"/>
              <a:cs typeface="Arial" charset="0"/>
            </a:endParaRPr>
          </a:p>
          <a:p>
            <a:r>
              <a:rPr lang="da-DK" dirty="0" smtClean="0">
                <a:latin typeface="Arial" charset="0"/>
                <a:cs typeface="Arial" charset="0"/>
              </a:rPr>
              <a:t>Vi har ikke teknisk ekspertise vedr. disse koder</a:t>
            </a:r>
          </a:p>
          <a:p>
            <a:endParaRPr lang="da-DK" dirty="0" smtClean="0">
              <a:latin typeface="Arial" charset="0"/>
              <a:cs typeface="Arial" charset="0"/>
            </a:endParaRPr>
          </a:p>
          <a:p>
            <a:r>
              <a:rPr lang="da-DK" dirty="0" smtClean="0">
                <a:latin typeface="Arial" charset="0"/>
                <a:cs typeface="Arial" charset="0"/>
              </a:rPr>
              <a:t>Vi godkender ikke layout, og disse koder er en del af layoutet og må ikke kompromittere læsbarheden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36BBC3-D877-44B6-A45F-DE338153502E}" type="slidenum">
              <a:rPr lang="da-DK"/>
              <a:pPr>
                <a:defRPr/>
              </a:pPr>
              <a:t>3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412776"/>
            <a:ext cx="7828359" cy="571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Mulighederne</a:t>
            </a:r>
            <a:r>
              <a:rPr lang="en-US" dirty="0" smtClean="0"/>
              <a:t> for </a:t>
            </a:r>
            <a:r>
              <a:rPr lang="en-US" dirty="0" err="1" smtClean="0"/>
              <a:t>brug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QR code?</a:t>
            </a:r>
            <a:endParaRPr lang="nl-NL" dirty="0" smtClean="0"/>
          </a:p>
        </p:txBody>
      </p:sp>
      <p:sp>
        <p:nvSpPr>
          <p:cNvPr id="12291" name="Tijdelijke aanduiding voor inhoud 2"/>
          <p:cNvSpPr txBox="1">
            <a:spLocks/>
          </p:cNvSpPr>
          <p:nvPr/>
        </p:nvSpPr>
        <p:spPr bwMode="auto">
          <a:xfrm>
            <a:off x="3995936" y="2708920"/>
            <a:ext cx="4968950" cy="310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err="1"/>
              <a:t>Nyeste</a:t>
            </a:r>
            <a:r>
              <a:rPr lang="en-US" dirty="0"/>
              <a:t> version </a:t>
            </a:r>
            <a:r>
              <a:rPr lang="en-US" dirty="0" err="1"/>
              <a:t>af</a:t>
            </a:r>
            <a:r>
              <a:rPr lang="en-US" dirty="0"/>
              <a:t> </a:t>
            </a:r>
            <a:r>
              <a:rPr lang="en-US" dirty="0" err="1"/>
              <a:t>indlægssedlen</a:t>
            </a:r>
            <a:endParaRPr lang="en-US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/>
              <a:t>Video: </a:t>
            </a:r>
            <a:r>
              <a:rPr lang="en-US" dirty="0" err="1"/>
              <a:t>Instruktion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patienter</a:t>
            </a:r>
            <a:r>
              <a:rPr lang="en-US" dirty="0"/>
              <a:t> (ex. device)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smtClean="0"/>
              <a:t>Website</a:t>
            </a:r>
            <a:br>
              <a:rPr lang="en-US" dirty="0" smtClean="0"/>
            </a:b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err="1" smtClean="0"/>
              <a:t>Forfalskede</a:t>
            </a:r>
            <a:r>
              <a:rPr lang="en-US" dirty="0" smtClean="0"/>
              <a:t> </a:t>
            </a:r>
            <a:r>
              <a:rPr lang="en-US" dirty="0" err="1" smtClean="0"/>
              <a:t>lægemidler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err="1" smtClean="0"/>
              <a:t>Logistik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dirty="0" err="1" smtClean="0"/>
              <a:t>m.m</a:t>
            </a:r>
            <a:r>
              <a:rPr lang="en-US" dirty="0" smtClean="0"/>
              <a:t>.</a:t>
            </a:r>
            <a:endParaRPr lang="nl-NL" dirty="0" smtClean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dirty="0"/>
          </a:p>
        </p:txBody>
      </p:sp>
      <p:pic>
        <p:nvPicPr>
          <p:cNvPr id="12292" name="Picture 5" descr="Gegenereerde QR C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965" y="3141663"/>
            <a:ext cx="242887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keraccolade 1"/>
          <p:cNvSpPr/>
          <p:nvPr/>
        </p:nvSpPr>
        <p:spPr>
          <a:xfrm>
            <a:off x="3400053" y="2781300"/>
            <a:ext cx="523875" cy="3384550"/>
          </a:xfrm>
          <a:prstGeom prst="leftBrac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1143000"/>
          </a:xfrm>
        </p:spPr>
        <p:txBody>
          <a:bodyPr/>
          <a:lstStyle/>
          <a:p>
            <a:r>
              <a:rPr lang="da-DK" dirty="0" smtClean="0">
                <a:latin typeface="Arial" charset="0"/>
                <a:cs typeface="Arial" charset="0"/>
              </a:rPr>
              <a:t>Diskussion vedr. 2D koder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Det man er nervøs for er, at der henvises til en hjemmeside med reklamemæssigt indhold da: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a-DK" dirty="0" smtClean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a-DK" dirty="0" smtClean="0"/>
              <a:t>Dette er ulovligt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da-DK" dirty="0" smtClean="0"/>
              <a:t>Og hvordan skal kontrollen foregå? 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da-DK" dirty="0" smtClean="0"/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MEN der er også fordele, eksempelvis link til indlægsseddel, anvisning til korrekt anvendelse (fx video) m.m.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a-DK" dirty="0" smtClean="0"/>
              <a:t>Derfor er diskussionen så interessant </a:t>
            </a:r>
            <a:r>
              <a:rPr lang="da-DK" dirty="0" smtClean="0">
                <a:sym typeface="Wingdings" pitchFamily="2" charset="2"/>
              </a:rPr>
              <a:t>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5D8BBE-CAFC-4EC0-B66C-89FFE94AA72D}" type="slidenum">
              <a:rPr lang="da-DK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457200" y="1196975"/>
            <a:ext cx="8229600" cy="1143000"/>
          </a:xfrm>
        </p:spPr>
        <p:txBody>
          <a:bodyPr/>
          <a:lstStyle/>
          <a:p>
            <a:r>
              <a:rPr lang="da-DK" smtClean="0">
                <a:latin typeface="Arial" charset="0"/>
                <a:cs typeface="Arial" charset="0"/>
              </a:rPr>
              <a:t>Hvad er SSTs holdning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492375"/>
            <a:ext cx="8229600" cy="36337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Vi følger tæt anbefalingerne fra CMD(h), hvor SE er RMS på en variation, der omhandler påsætning af QR kode, som kan henvise til en hjemmeside, hvor instruktion (video) i korrekt brug findes.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err="1" smtClean="0"/>
              <a:t>Emacolex</a:t>
            </a:r>
            <a:r>
              <a:rPr lang="da-DK" dirty="0" smtClean="0"/>
              <a:t> og QRD gruppen arbejder også med anbefalinger og disse afventer vi selvfølgelig også.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dirty="0" smtClean="0"/>
              <a:t>Det er </a:t>
            </a:r>
            <a:r>
              <a:rPr lang="da-DK" dirty="0" err="1" smtClean="0"/>
              <a:t>MAHs</a:t>
            </a:r>
            <a:r>
              <a:rPr lang="da-DK" dirty="0" smtClean="0"/>
              <a:t> ansvar at sikre, at kravene i Artikel 62/Mærkningsbekendtgørelsens § 6 er opfyldt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da-DK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a-DK" b="1" dirty="0" smtClean="0">
                <a:solidFill>
                  <a:srgbClr val="FF0000"/>
                </a:solidFill>
              </a:rPr>
              <a:t>Vi vil derfor ikke for nuværende forholde os til selve kodetypen, men til hvad den indeholder/hvad den kan bruges til.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CE89A-3934-490D-B07D-ECEA9F77DE14}" type="slidenum">
              <a:rPr lang="da-DK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jdelijke aanduiding voor datum 3"/>
          <p:cNvSpPr>
            <a:spLocks noGrp="1"/>
          </p:cNvSpPr>
          <p:nvPr>
            <p:ph type="dt" sz="quarter" idx="10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CEF8D9B5-5EC8-4BAA-95E1-3E3A300D7303}" type="datetime1">
              <a:rPr lang="nl-NL"/>
              <a:pPr>
                <a:defRPr/>
              </a:pPr>
              <a:t>20-11-2012</a:t>
            </a:fld>
            <a:endParaRPr lang="nl-NL"/>
          </a:p>
        </p:txBody>
      </p:sp>
      <p:pic>
        <p:nvPicPr>
          <p:cNvPr id="16387" name="Picture 2" descr="http://techteaching.net/graphics/2007-346-new-technology-prote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9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dlertidig SST-skabelon">
  <a:themeElements>
    <a:clrScheme name="Sundhedsstyrelsen">
      <a:dk1>
        <a:srgbClr val="4F6C7B"/>
      </a:dk1>
      <a:lt1>
        <a:sysClr val="window" lastClr="FFFFFF"/>
      </a:lt1>
      <a:dk2>
        <a:srgbClr val="666666"/>
      </a:dk2>
      <a:lt2>
        <a:srgbClr val="D1D0C5"/>
      </a:lt2>
      <a:accent1>
        <a:srgbClr val="CEE7F0"/>
      </a:accent1>
      <a:accent2>
        <a:srgbClr val="82A6BA"/>
      </a:accent2>
      <a:accent3>
        <a:srgbClr val="CEDA59"/>
      </a:accent3>
      <a:accent4>
        <a:srgbClr val="81B440"/>
      </a:accent4>
      <a:accent5>
        <a:srgbClr val="C37D37"/>
      </a:accent5>
      <a:accent6>
        <a:srgbClr val="C62D5C"/>
      </a:accent6>
      <a:hlink>
        <a:srgbClr val="57B1B7"/>
      </a:hlink>
      <a:folHlink>
        <a:srgbClr val="57B1B7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Midlertidig SST-skabelon</Template>
  <TotalTime>346</TotalTime>
  <Words>234</Words>
  <Application>Microsoft Office PowerPoint</Application>
  <PresentationFormat>Skærmshow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7</vt:i4>
      </vt:variant>
    </vt:vector>
  </HeadingPairs>
  <TitlesOfParts>
    <vt:vector size="8" baseType="lpstr">
      <vt:lpstr>Midlertidig SST-skabelon</vt:lpstr>
      <vt:lpstr>Ny teknologi, lovgivning og patientsikkerhed </vt:lpstr>
      <vt:lpstr>Dias nummer 2</vt:lpstr>
      <vt:lpstr>Sundhedsstyrelsen</vt:lpstr>
      <vt:lpstr>Mulighederne for brug af QR code?</vt:lpstr>
      <vt:lpstr>Diskussion vedr. 2D koder</vt:lpstr>
      <vt:lpstr>Hvad er SSTs holdning</vt:lpstr>
      <vt:lpstr>Dias nummer 7</vt:lpstr>
    </vt:vector>
  </TitlesOfParts>
  <Company>Lægemiddelstyrelsen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Koder på pakninger Matrix, EAN, QR mm </dc:title>
  <dc:creator>Lene Havsteen</dc:creator>
  <cp:lastModifiedBy>kpov</cp:lastModifiedBy>
  <cp:revision>40</cp:revision>
  <dcterms:created xsi:type="dcterms:W3CDTF">2012-09-28T06:55:11Z</dcterms:created>
  <dcterms:modified xsi:type="dcterms:W3CDTF">2012-11-20T07:21:52Z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