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67" r:id="rId3"/>
    <p:sldId id="268" r:id="rId4"/>
    <p:sldId id="269" r:id="rId5"/>
    <p:sldId id="270" r:id="rId6"/>
    <p:sldId id="271" r:id="rId7"/>
  </p:sldIdLst>
  <p:sldSz cx="12195175" cy="6859588"/>
  <p:notesSz cx="6858000" cy="9144000"/>
  <p:defaultTextStyle>
    <a:defPPr>
      <a:defRPr lang="da-DK"/>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p15:clr>
            <a:srgbClr val="A4A3A4"/>
          </p15:clr>
        </p15:guide>
        <p15:guide id="2" orient="horz" pos="1089">
          <p15:clr>
            <a:srgbClr val="A4A3A4"/>
          </p15:clr>
        </p15:guide>
        <p15:guide id="3"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597" autoAdjust="0"/>
  </p:normalViewPr>
  <p:slideViewPr>
    <p:cSldViewPr snapToGrid="0" snapToObjects="1" showGuides="1">
      <p:cViewPr varScale="1">
        <p:scale>
          <a:sx n="119" d="100"/>
          <a:sy n="119" d="100"/>
        </p:scale>
        <p:origin x="96" y="402"/>
      </p:cViewPr>
      <p:guideLst>
        <p:guide orient="horz" pos="777"/>
        <p:guide orient="horz" pos="1089"/>
        <p:guide pos="384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49311-24A2-4CE1-9083-6D82FD3EB119}" type="datetimeFigureOut">
              <a:rPr lang="da-DK" smtClean="0"/>
              <a:t>29-08-2016</a:t>
            </a:fld>
            <a:endParaRPr lang="da-DK"/>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EB47E-3AB3-4411-B73B-6A119FFAD9E3}" type="slidenum">
              <a:rPr lang="da-DK" smtClean="0"/>
              <a:t>‹nr.›</a:t>
            </a:fld>
            <a:endParaRPr lang="da-DK"/>
          </a:p>
        </p:txBody>
      </p:sp>
    </p:spTree>
    <p:extLst>
      <p:ext uri="{BB962C8B-B14F-4D97-AF65-F5344CB8AC3E}">
        <p14:creationId xmlns:p14="http://schemas.microsoft.com/office/powerpoint/2010/main" val="3048289903"/>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544388" algn="l" defTabSz="1088776" rtl="0" eaLnBrk="1" latinLnBrk="0" hangingPunct="1">
      <a:defRPr sz="1400" kern="1200">
        <a:solidFill>
          <a:schemeClr val="tx1"/>
        </a:solidFill>
        <a:latin typeface="+mn-lt"/>
        <a:ea typeface="+mn-ea"/>
        <a:cs typeface="+mn-cs"/>
      </a:defRPr>
    </a:lvl2pPr>
    <a:lvl3pPr marL="1088776" algn="l" defTabSz="1088776" rtl="0" eaLnBrk="1" latinLnBrk="0" hangingPunct="1">
      <a:defRPr sz="1400" kern="1200">
        <a:solidFill>
          <a:schemeClr val="tx1"/>
        </a:solidFill>
        <a:latin typeface="+mn-lt"/>
        <a:ea typeface="+mn-ea"/>
        <a:cs typeface="+mn-cs"/>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818EB47E-3AB3-4411-B73B-6A119FFAD9E3}" type="slidenum">
              <a:rPr lang="da-DK" smtClean="0"/>
              <a:t>4</a:t>
            </a:fld>
            <a:endParaRPr lang="da-DK"/>
          </a:p>
        </p:txBody>
      </p:sp>
    </p:spTree>
    <p:extLst>
      <p:ext uri="{BB962C8B-B14F-4D97-AF65-F5344CB8AC3E}">
        <p14:creationId xmlns:p14="http://schemas.microsoft.com/office/powerpoint/2010/main" val="279448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standard lysblå">
    <p:spTree>
      <p:nvGrpSpPr>
        <p:cNvPr id="1" name=""/>
        <p:cNvGrpSpPr/>
        <p:nvPr/>
      </p:nvGrpSpPr>
      <p:grpSpPr>
        <a:xfrm>
          <a:off x="0" y="0"/>
          <a:ext cx="0" cy="0"/>
          <a:chOff x="0" y="0"/>
          <a:chExt cx="0" cy="0"/>
        </a:xfrm>
      </p:grpSpPr>
      <p:sp>
        <p:nvSpPr>
          <p:cNvPr id="2" name="Titel 1"/>
          <p:cNvSpPr>
            <a:spLocks noGrp="1"/>
          </p:cNvSpPr>
          <p:nvPr>
            <p:ph type="ctrTitle"/>
          </p:nvPr>
        </p:nvSpPr>
        <p:spPr>
          <a:xfrm>
            <a:off x="324000" y="288000"/>
            <a:ext cx="11520000" cy="2520000"/>
          </a:xfrm>
          <a:solidFill>
            <a:schemeClr val="bg2"/>
          </a:solidFill>
        </p:spPr>
        <p:txBody>
          <a:bodyPr>
            <a:noAutofit/>
          </a:bodyPr>
          <a:lstStyle>
            <a:lvl1pPr>
              <a:defRPr>
                <a:solidFill>
                  <a:schemeClr val="tx1"/>
                </a:solidFill>
              </a:defRPr>
            </a:lvl1pPr>
          </a:lstStyle>
          <a:p>
            <a:r>
              <a:rPr lang="da-DK" smtClean="0"/>
              <a:t>Klik for at redigere i master</a:t>
            </a:r>
            <a:endParaRPr lang="da-DK" dirty="0"/>
          </a:p>
        </p:txBody>
      </p:sp>
      <p:sp>
        <p:nvSpPr>
          <p:cNvPr id="3" name="Undertitel 2"/>
          <p:cNvSpPr>
            <a:spLocks noGrp="1"/>
          </p:cNvSpPr>
          <p:nvPr>
            <p:ph type="subTitle" idx="1"/>
          </p:nvPr>
        </p:nvSpPr>
        <p:spPr>
          <a:xfrm>
            <a:off x="323999" y="1905219"/>
            <a:ext cx="11520000" cy="900000"/>
          </a:xfrm>
          <a:noFill/>
        </p:spPr>
        <p:txBody>
          <a:bodyPr/>
          <a:lstStyle>
            <a:lvl1pPr marL="0" indent="0" algn="l">
              <a:buNone/>
              <a:defRPr>
                <a:solidFill>
                  <a:schemeClr val="tx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a-DK" smtClean="0"/>
              <a:t>Klik for at redigere i master</a:t>
            </a:r>
            <a:endParaRPr lang="da-DK" dirty="0"/>
          </a:p>
        </p:txBody>
      </p:sp>
      <p:sp>
        <p:nvSpPr>
          <p:cNvPr id="54" name="Pladsholder til tekst 53"/>
          <p:cNvSpPr>
            <a:spLocks noGrp="1"/>
          </p:cNvSpPr>
          <p:nvPr>
            <p:ph type="body" sz="quarter" idx="14"/>
          </p:nvPr>
        </p:nvSpPr>
        <p:spPr>
          <a:xfrm>
            <a:off x="324000" y="6444000"/>
            <a:ext cx="3292820" cy="148888"/>
          </a:xfrm>
        </p:spPr>
        <p:txBody>
          <a:bodyPr lIns="0" tIns="0" rIns="0" bIns="0"/>
          <a:lstStyle>
            <a:lvl1pPr marL="0" indent="0">
              <a:lnSpc>
                <a:spcPts val="1200"/>
              </a:lnSpc>
              <a:buNone/>
              <a:defRPr sz="1000" cap="all" baseline="0"/>
            </a:lvl1pPr>
            <a:lvl2pPr marL="266700" indent="0">
              <a:lnSpc>
                <a:spcPts val="1200"/>
              </a:lnSpc>
              <a:buNone/>
              <a:defRPr sz="1000" cap="all" baseline="0"/>
            </a:lvl2pPr>
            <a:lvl3pPr marL="542925" indent="0">
              <a:lnSpc>
                <a:spcPts val="1200"/>
              </a:lnSpc>
              <a:buNone/>
              <a:defRPr sz="1000" cap="all" baseline="0"/>
            </a:lvl3pPr>
            <a:lvl4pPr marL="809625" indent="0">
              <a:lnSpc>
                <a:spcPts val="1200"/>
              </a:lnSpc>
              <a:buNone/>
              <a:defRPr sz="1000" cap="all" baseline="0"/>
            </a:lvl4pPr>
            <a:lvl5pPr marL="1076325" indent="0">
              <a:lnSpc>
                <a:spcPts val="1200"/>
              </a:lnSpc>
              <a:buNone/>
              <a:defRPr sz="1000" cap="all" baseline="0"/>
            </a:lvl5pPr>
          </a:lstStyle>
          <a:p>
            <a:pPr lvl="0"/>
            <a:r>
              <a:rPr lang="da-DK" smtClean="0"/>
              <a:t>Klik for at redigere i master</a:t>
            </a:r>
          </a:p>
        </p:txBody>
      </p:sp>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844000"/>
            <a:ext cx="11520000" cy="3096000"/>
          </a:xfrm>
          <a:prstGeom prst="rect">
            <a:avLst/>
          </a:prstGeom>
        </p:spPr>
      </p:pic>
    </p:spTree>
    <p:extLst>
      <p:ext uri="{BB962C8B-B14F-4D97-AF65-F5344CB8AC3E}">
        <p14:creationId xmlns:p14="http://schemas.microsoft.com/office/powerpoint/2010/main" val="219805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dias, 2 spalter">
    <p:spTree>
      <p:nvGrpSpPr>
        <p:cNvPr id="1" name=""/>
        <p:cNvGrpSpPr/>
        <p:nvPr/>
      </p:nvGrpSpPr>
      <p:grpSpPr>
        <a:xfrm>
          <a:off x="0" y="0"/>
          <a:ext cx="0" cy="0"/>
          <a:chOff x="0" y="0"/>
          <a:chExt cx="0" cy="0"/>
        </a:xfrm>
      </p:grpSpPr>
      <p:sp>
        <p:nvSpPr>
          <p:cNvPr id="2" name="Titel 1"/>
          <p:cNvSpPr>
            <a:spLocks noGrp="1"/>
          </p:cNvSpPr>
          <p:nvPr>
            <p:ph type="title"/>
          </p:nvPr>
        </p:nvSpPr>
        <p:spPr>
          <a:xfrm>
            <a:off x="324150" y="288067"/>
            <a:ext cx="11520000" cy="1260292"/>
          </a:xfrm>
        </p:spPr>
        <p:txBody>
          <a:body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p>
            <a:r>
              <a:rPr lang="da-DK" smtClean="0"/>
              <a:t>29. august 2016</a:t>
            </a:r>
            <a:endParaRPr lang="da-DK"/>
          </a:p>
        </p:txBody>
      </p:sp>
      <p:sp>
        <p:nvSpPr>
          <p:cNvPr id="5" name="Pladsholder til sidefod 4"/>
          <p:cNvSpPr>
            <a:spLocks noGrp="1"/>
          </p:cNvSpPr>
          <p:nvPr>
            <p:ph type="ftr" sz="quarter" idx="11"/>
          </p:nvPr>
        </p:nvSpPr>
        <p:spPr/>
        <p:txBody>
          <a:bodyPr/>
          <a:lstStyle/>
          <a:p>
            <a:r>
              <a:rPr lang="da-DK" smtClean="0"/>
              <a:t>Årlig opfølgning på specialeplanen</a:t>
            </a:r>
            <a:endParaRPr lang="da-DK"/>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7" name="Pladsholder til tekst 6"/>
          <p:cNvSpPr>
            <a:spLocks noGrp="1"/>
          </p:cNvSpPr>
          <p:nvPr>
            <p:ph type="body" sz="quarter" idx="14"/>
          </p:nvPr>
        </p:nvSpPr>
        <p:spPr>
          <a:xfrm>
            <a:off x="6156150" y="1584000"/>
            <a:ext cx="5688000" cy="43560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tekst 8"/>
          <p:cNvSpPr>
            <a:spLocks noGrp="1"/>
          </p:cNvSpPr>
          <p:nvPr>
            <p:ph type="body" sz="quarter" idx="15"/>
          </p:nvPr>
        </p:nvSpPr>
        <p:spPr>
          <a:xfrm>
            <a:off x="324150" y="1590349"/>
            <a:ext cx="5688000" cy="43560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63990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dias - lys tekst">
    <p:bg>
      <p:bgPr>
        <a:solidFill>
          <a:schemeClr val="accent1"/>
        </a:solidFill>
        <a:effectLst/>
      </p:bgPr>
    </p:bg>
    <p:spTree>
      <p:nvGrpSpPr>
        <p:cNvPr id="1" name=""/>
        <p:cNvGrpSpPr/>
        <p:nvPr/>
      </p:nvGrpSpPr>
      <p:grpSpPr>
        <a:xfrm>
          <a:off x="0" y="0"/>
          <a:ext cx="0" cy="0"/>
          <a:chOff x="0" y="0"/>
          <a:chExt cx="0" cy="0"/>
        </a:xfrm>
      </p:grpSpPr>
      <p:sp>
        <p:nvSpPr>
          <p:cNvPr id="8" name="Rektangel 7"/>
          <p:cNvSpPr/>
          <p:nvPr userDrawn="1"/>
        </p:nvSpPr>
        <p:spPr>
          <a:xfrm>
            <a:off x="9772650" y="6066000"/>
            <a:ext cx="2181225" cy="706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324000" y="288067"/>
            <a:ext cx="11520000" cy="1260292"/>
          </a:xfrm>
        </p:spPr>
        <p:txBody>
          <a:bodyPr/>
          <a:lstStyle>
            <a:lvl1pPr>
              <a:defRPr>
                <a:solidFill>
                  <a:schemeClr val="bg1"/>
                </a:solidFill>
              </a:defRPr>
            </a:lvl1p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smtClean="0"/>
              <a:t>29. august 2016</a:t>
            </a:r>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smtClean="0"/>
              <a:t>Årlig opfølgning på specialeplanen</a:t>
            </a:r>
            <a:endParaRPr lang="da-DK"/>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844601DB-ADF3-44C2-834B-2346477CC3E7}" type="slidenum">
              <a:rPr lang="da-DK" smtClean="0"/>
              <a:pPr/>
              <a:t>‹nr.›</a:t>
            </a:fld>
            <a:endParaRPr lang="da-DK"/>
          </a:p>
        </p:txBody>
      </p:sp>
      <p:pic>
        <p:nvPicPr>
          <p:cNvPr id="7" name="Picture 48"/>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968652" y="6066000"/>
            <a:ext cx="1907945" cy="534693"/>
          </a:xfrm>
          <a:prstGeom prst="rect">
            <a:avLst/>
          </a:prstGeom>
          <a:noFill/>
          <a:extLst>
            <a:ext uri="{909E8E84-426E-40DD-AFC4-6F175D3DCCD1}">
              <a14:hiddenFill xmlns:a14="http://schemas.microsoft.com/office/drawing/2010/main">
                <a:solidFill>
                  <a:srgbClr val="FFFFFF"/>
                </a:solidFill>
              </a14:hiddenFill>
            </a:ext>
          </a:extLst>
        </p:spPr>
      </p:pic>
      <p:sp>
        <p:nvSpPr>
          <p:cNvPr id="12" name="Pladsholder til tekst 9"/>
          <p:cNvSpPr>
            <a:spLocks noGrp="1"/>
          </p:cNvSpPr>
          <p:nvPr>
            <p:ph type="body" sz="quarter" idx="13"/>
          </p:nvPr>
        </p:nvSpPr>
        <p:spPr>
          <a:xfrm>
            <a:off x="323850" y="1584000"/>
            <a:ext cx="11520000" cy="4356000"/>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373549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foto - mørk tekst 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p>
            <a:r>
              <a:rPr lang="da-DK" smtClean="0"/>
              <a:t>29. august 2016</a:t>
            </a:r>
            <a:endParaRPr lang="da-DK"/>
          </a:p>
        </p:txBody>
      </p:sp>
      <p:sp>
        <p:nvSpPr>
          <p:cNvPr id="5" name="Pladsholder til sidefod 4"/>
          <p:cNvSpPr>
            <a:spLocks noGrp="1"/>
          </p:cNvSpPr>
          <p:nvPr>
            <p:ph type="ftr" sz="quarter" idx="11"/>
          </p:nvPr>
        </p:nvSpPr>
        <p:spPr/>
        <p:txBody>
          <a:bodyPr/>
          <a:lstStyle/>
          <a:p>
            <a:r>
              <a:rPr lang="da-DK" smtClean="0"/>
              <a:t>Årlig opfølgning på specialeplanen</a:t>
            </a:r>
            <a:endParaRPr lang="da-DK"/>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12" name="Pladsholder til billede 10"/>
          <p:cNvSpPr>
            <a:spLocks noGrp="1"/>
          </p:cNvSpPr>
          <p:nvPr>
            <p:ph type="pic" sz="quarter" idx="15" hasCustomPrompt="1"/>
          </p:nvPr>
        </p:nvSpPr>
        <p:spPr>
          <a:xfrm>
            <a:off x="6155800" y="1584000"/>
            <a:ext cx="5687999" cy="4356000"/>
          </a:xfrm>
        </p:spPr>
        <p:txBody>
          <a:bodyPr/>
          <a:lstStyle>
            <a:lvl1pPr marL="0" marR="0" indent="0" algn="l" defTabSz="1088776" rtl="0" eaLnBrk="1" fontAlgn="auto" latinLnBrk="0" hangingPunct="1">
              <a:lnSpc>
                <a:spcPts val="2300"/>
              </a:lnSpc>
              <a:spcBef>
                <a:spcPts val="0"/>
              </a:spcBef>
              <a:spcAft>
                <a:spcPts val="1049"/>
              </a:spcAft>
              <a:buClrTx/>
              <a:buSzTx/>
              <a:buFont typeface="Arial" panose="020B0604020202020204" pitchFamily="34" charset="0"/>
              <a:buNone/>
              <a:tabLst/>
              <a:defRPr sz="1200"/>
            </a:lvl1pPr>
          </a:lstStyle>
          <a:p>
            <a:r>
              <a:rPr lang="da-DK" dirty="0" smtClean="0"/>
              <a:t>Indsæt billede med knappen ”Indsæt billede” på fanen ”Hjem”, i gruppen ”LMST dias billeder”. Vælg et billede beskåret som indholdsdias-billede.</a:t>
            </a:r>
          </a:p>
        </p:txBody>
      </p:sp>
      <p:sp>
        <p:nvSpPr>
          <p:cNvPr id="14" name="Pladsholder til tekst 9"/>
          <p:cNvSpPr>
            <a:spLocks noGrp="1"/>
          </p:cNvSpPr>
          <p:nvPr>
            <p:ph type="body" sz="quarter" idx="13"/>
          </p:nvPr>
        </p:nvSpPr>
        <p:spPr>
          <a:xfrm>
            <a:off x="323850" y="1584000"/>
            <a:ext cx="5688149" cy="4356000"/>
          </a:xfrm>
          <a:solidFill>
            <a:schemeClr val="bg2"/>
          </a:solidFill>
        </p:spPr>
        <p:txBody>
          <a:bodyPr/>
          <a:lstStyle>
            <a:lvl5pPr>
              <a:defRPr/>
            </a:lvl5pPr>
            <a:lvl6pPr>
              <a:defRPr/>
            </a:lvl6pPr>
            <a:lvl7pPr>
              <a:defRPr/>
            </a:lvl7pPr>
            <a:lvl8pPr>
              <a:defRPr/>
            </a:lvl8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26001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foto - mørk tekst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r>
              <a:rPr lang="da-DK" smtClean="0"/>
              <a:t>29. august 2016</a:t>
            </a:r>
            <a:endParaRPr lang="da-DK"/>
          </a:p>
        </p:txBody>
      </p:sp>
      <p:sp>
        <p:nvSpPr>
          <p:cNvPr id="5" name="Pladsholder til sidefod 4"/>
          <p:cNvSpPr>
            <a:spLocks noGrp="1"/>
          </p:cNvSpPr>
          <p:nvPr>
            <p:ph type="ftr" sz="quarter" idx="11"/>
          </p:nvPr>
        </p:nvSpPr>
        <p:spPr/>
        <p:txBody>
          <a:bodyPr/>
          <a:lstStyle/>
          <a:p>
            <a:r>
              <a:rPr lang="da-DK" smtClean="0"/>
              <a:t>Årlig opfølgning på specialeplanen</a:t>
            </a:r>
            <a:endParaRPr lang="da-DK"/>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10" name="Pladsholder til billede 10"/>
          <p:cNvSpPr>
            <a:spLocks noGrp="1"/>
          </p:cNvSpPr>
          <p:nvPr>
            <p:ph type="pic" sz="quarter" idx="15" hasCustomPrompt="1"/>
          </p:nvPr>
        </p:nvSpPr>
        <p:spPr>
          <a:xfrm>
            <a:off x="323999" y="1584000"/>
            <a:ext cx="5687999" cy="4356000"/>
          </a:xfrm>
        </p:spPr>
        <p:txBody>
          <a:bodyPr/>
          <a:lstStyle>
            <a:lvl1pPr marL="0" marR="0" indent="0" algn="l" defTabSz="1088776" rtl="0" eaLnBrk="1" fontAlgn="auto" latinLnBrk="0" hangingPunct="1">
              <a:lnSpc>
                <a:spcPts val="2300"/>
              </a:lnSpc>
              <a:spcBef>
                <a:spcPts val="0"/>
              </a:spcBef>
              <a:spcAft>
                <a:spcPts val="1049"/>
              </a:spcAft>
              <a:buClrTx/>
              <a:buSzTx/>
              <a:buFont typeface="Arial" panose="020B0604020202020204" pitchFamily="34" charset="0"/>
              <a:buNone/>
              <a:tabLst/>
              <a:defRPr sz="1200"/>
            </a:lvl1pPr>
          </a:lstStyle>
          <a:p>
            <a:r>
              <a:rPr lang="da-DK" dirty="0" smtClean="0"/>
              <a:t>Indsæt billede med knappen ”Indsæt billede” på fanen ”Hjem”, i gruppen ”LMST dias billeder”. Vælg et billede beskåret som indholdsdias-billede.</a:t>
            </a:r>
          </a:p>
        </p:txBody>
      </p:sp>
      <p:sp>
        <p:nvSpPr>
          <p:cNvPr id="12" name="Pladsholder til tekst 9"/>
          <p:cNvSpPr>
            <a:spLocks noGrp="1"/>
          </p:cNvSpPr>
          <p:nvPr>
            <p:ph type="body" sz="quarter" idx="13"/>
          </p:nvPr>
        </p:nvSpPr>
        <p:spPr>
          <a:xfrm>
            <a:off x="6156000" y="1584000"/>
            <a:ext cx="5688149" cy="4356000"/>
          </a:xfrm>
          <a:solidFill>
            <a:schemeClr val="bg2"/>
          </a:solidFill>
        </p:spPr>
        <p:txBody>
          <a:bodyPr/>
          <a:lstStyle>
            <a:lvl5pPr>
              <a:defRPr/>
            </a:lvl5pPr>
            <a:lvl6pPr>
              <a:defRPr/>
            </a:lvl6pPr>
            <a:lvl7pPr>
              <a:defRPr/>
            </a:lvl7pPr>
            <a:lvl8pPr>
              <a:defRPr/>
            </a:lvl8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2156206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og foto - lys tekst 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r>
              <a:rPr lang="da-DK" smtClean="0"/>
              <a:t>29. august 2016</a:t>
            </a:r>
            <a:endParaRPr lang="da-DK"/>
          </a:p>
        </p:txBody>
      </p:sp>
      <p:sp>
        <p:nvSpPr>
          <p:cNvPr id="5" name="Pladsholder til sidefod 4"/>
          <p:cNvSpPr>
            <a:spLocks noGrp="1"/>
          </p:cNvSpPr>
          <p:nvPr>
            <p:ph type="ftr" sz="quarter" idx="11"/>
          </p:nvPr>
        </p:nvSpPr>
        <p:spPr/>
        <p:txBody>
          <a:bodyPr/>
          <a:lstStyle/>
          <a:p>
            <a:r>
              <a:rPr lang="da-DK" smtClean="0"/>
              <a:t>Årlig opfølgning på specialeplanen</a:t>
            </a:r>
            <a:endParaRPr lang="da-DK"/>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12" name="Pladsholder til billede 10"/>
          <p:cNvSpPr>
            <a:spLocks noGrp="1"/>
          </p:cNvSpPr>
          <p:nvPr>
            <p:ph type="pic" sz="quarter" idx="15" hasCustomPrompt="1"/>
          </p:nvPr>
        </p:nvSpPr>
        <p:spPr>
          <a:xfrm>
            <a:off x="6156000" y="1584000"/>
            <a:ext cx="5687999" cy="4356000"/>
          </a:xfrm>
        </p:spPr>
        <p:txBody>
          <a:bodyPr/>
          <a:lstStyle>
            <a:lvl1pPr marL="0" marR="0" indent="0" algn="l" defTabSz="1088776" rtl="0" eaLnBrk="1" fontAlgn="auto" latinLnBrk="0" hangingPunct="1">
              <a:lnSpc>
                <a:spcPts val="2300"/>
              </a:lnSpc>
              <a:spcBef>
                <a:spcPts val="0"/>
              </a:spcBef>
              <a:spcAft>
                <a:spcPts val="1049"/>
              </a:spcAft>
              <a:buClrTx/>
              <a:buSzTx/>
              <a:buFont typeface="Arial" panose="020B0604020202020204" pitchFamily="34" charset="0"/>
              <a:buNone/>
              <a:tabLst/>
              <a:defRPr sz="1200"/>
            </a:lvl1pPr>
          </a:lstStyle>
          <a:p>
            <a:r>
              <a:rPr lang="da-DK" dirty="0" smtClean="0"/>
              <a:t>Indsæt billede med knappen ”Indsæt billede” på fanen ”Hjem”, i gruppen ”LMST dias billeder”. Vælg et billede beskåret som indholdsdias-billede.</a:t>
            </a:r>
          </a:p>
        </p:txBody>
      </p:sp>
      <p:sp>
        <p:nvSpPr>
          <p:cNvPr id="13" name="Pladsholder til tekst 9"/>
          <p:cNvSpPr>
            <a:spLocks noGrp="1"/>
          </p:cNvSpPr>
          <p:nvPr>
            <p:ph type="body" sz="quarter" idx="13"/>
          </p:nvPr>
        </p:nvSpPr>
        <p:spPr>
          <a:xfrm>
            <a:off x="323850" y="1584000"/>
            <a:ext cx="5688149" cy="4356000"/>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00707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og foto - lys tekst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r>
              <a:rPr lang="da-DK" smtClean="0"/>
              <a:t>29. august 2016</a:t>
            </a:r>
            <a:endParaRPr lang="da-DK"/>
          </a:p>
        </p:txBody>
      </p:sp>
      <p:sp>
        <p:nvSpPr>
          <p:cNvPr id="5" name="Pladsholder til sidefod 4"/>
          <p:cNvSpPr>
            <a:spLocks noGrp="1"/>
          </p:cNvSpPr>
          <p:nvPr>
            <p:ph type="ftr" sz="quarter" idx="11"/>
          </p:nvPr>
        </p:nvSpPr>
        <p:spPr/>
        <p:txBody>
          <a:bodyPr/>
          <a:lstStyle/>
          <a:p>
            <a:r>
              <a:rPr lang="da-DK" smtClean="0"/>
              <a:t>Årlig opfølgning på specialeplanen</a:t>
            </a:r>
            <a:endParaRPr lang="da-DK"/>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8" name="Pladsholder til billede 10"/>
          <p:cNvSpPr>
            <a:spLocks noGrp="1"/>
          </p:cNvSpPr>
          <p:nvPr>
            <p:ph type="pic" sz="quarter" idx="15" hasCustomPrompt="1"/>
          </p:nvPr>
        </p:nvSpPr>
        <p:spPr>
          <a:xfrm>
            <a:off x="323999" y="1584000"/>
            <a:ext cx="5687999" cy="4356000"/>
          </a:xfrm>
        </p:spPr>
        <p:txBody>
          <a:bodyPr/>
          <a:lstStyle>
            <a:lvl1pPr marL="0" marR="0" indent="0" algn="l" defTabSz="1088776" rtl="0" eaLnBrk="1" fontAlgn="auto" latinLnBrk="0" hangingPunct="1">
              <a:lnSpc>
                <a:spcPts val="2300"/>
              </a:lnSpc>
              <a:spcBef>
                <a:spcPts val="0"/>
              </a:spcBef>
              <a:spcAft>
                <a:spcPts val="1049"/>
              </a:spcAft>
              <a:buClrTx/>
              <a:buSzTx/>
              <a:buFont typeface="Arial" panose="020B0604020202020204" pitchFamily="34" charset="0"/>
              <a:buNone/>
              <a:tabLst/>
              <a:defRPr sz="1200"/>
            </a:lvl1pPr>
          </a:lstStyle>
          <a:p>
            <a:r>
              <a:rPr lang="da-DK" dirty="0" smtClean="0"/>
              <a:t>Indsæt billede med knappen ”Indsæt billede” på fanen ”Hjem”, i gruppen ”LMST dias billeder”. Vælg et billede beskåret som indholdsdias-billede.</a:t>
            </a:r>
          </a:p>
        </p:txBody>
      </p:sp>
      <p:sp>
        <p:nvSpPr>
          <p:cNvPr id="9" name="Pladsholder til tekst 9"/>
          <p:cNvSpPr>
            <a:spLocks noGrp="1"/>
          </p:cNvSpPr>
          <p:nvPr>
            <p:ph type="body" sz="quarter" idx="13"/>
          </p:nvPr>
        </p:nvSpPr>
        <p:spPr>
          <a:xfrm>
            <a:off x="6156000" y="1584000"/>
            <a:ext cx="5688149" cy="4356000"/>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2147287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usedias med foto">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r>
              <a:rPr lang="da-DK" smtClean="0"/>
              <a:t>29. august 2016</a:t>
            </a:r>
            <a:endParaRPr lang="da-DK" dirty="0"/>
          </a:p>
        </p:txBody>
      </p:sp>
      <p:sp>
        <p:nvSpPr>
          <p:cNvPr id="4" name="Pladsholder til sidefod 3"/>
          <p:cNvSpPr>
            <a:spLocks noGrp="1"/>
          </p:cNvSpPr>
          <p:nvPr>
            <p:ph type="ftr" sz="quarter" idx="11"/>
          </p:nvPr>
        </p:nvSpPr>
        <p:spPr/>
        <p:txBody>
          <a:bodyPr/>
          <a:lstStyle/>
          <a:p>
            <a:r>
              <a:rPr lang="da-DK" smtClean="0"/>
              <a:t>Årlig opfølgning på specialeplanen</a:t>
            </a:r>
            <a:endParaRPr lang="da-DK" dirty="0"/>
          </a:p>
        </p:txBody>
      </p:sp>
      <p:sp>
        <p:nvSpPr>
          <p:cNvPr id="5" name="Pladsholder til diasnummer 4"/>
          <p:cNvSpPr>
            <a:spLocks noGrp="1"/>
          </p:cNvSpPr>
          <p:nvPr>
            <p:ph type="sldNum" sz="quarter" idx="12"/>
          </p:nvPr>
        </p:nvSpPr>
        <p:spPr/>
        <p:txBody>
          <a:bodyPr/>
          <a:lstStyle/>
          <a:p>
            <a:fld id="{844601DB-ADF3-44C2-834B-2346477CC3E7}" type="slidenum">
              <a:rPr lang="da-DK" smtClean="0"/>
              <a:pPr/>
              <a:t>‹nr.›</a:t>
            </a:fld>
            <a:endParaRPr lang="da-DK" dirty="0"/>
          </a:p>
        </p:txBody>
      </p:sp>
      <p:sp>
        <p:nvSpPr>
          <p:cNvPr id="6" name="Pladsholder til billede 51"/>
          <p:cNvSpPr>
            <a:spLocks noGrp="1"/>
          </p:cNvSpPr>
          <p:nvPr>
            <p:ph type="pic" sz="quarter" idx="13" hasCustomPrompt="1"/>
          </p:nvPr>
        </p:nvSpPr>
        <p:spPr>
          <a:xfrm>
            <a:off x="323999" y="288000"/>
            <a:ext cx="11520000" cy="5688000"/>
          </a:xfrm>
        </p:spPr>
        <p:txBody>
          <a:bodyPr/>
          <a:lstStyle>
            <a:lvl1pPr marL="0" marR="0" indent="0" algn="l" defTabSz="1088776" rtl="0" eaLnBrk="1" fontAlgn="auto" latinLnBrk="0" hangingPunct="1">
              <a:lnSpc>
                <a:spcPts val="2300"/>
              </a:lnSpc>
              <a:spcBef>
                <a:spcPts val="0"/>
              </a:spcBef>
              <a:spcAft>
                <a:spcPts val="1049"/>
              </a:spcAft>
              <a:buClrTx/>
              <a:buSzTx/>
              <a:buFont typeface="Arial" panose="020B0604020202020204" pitchFamily="34" charset="0"/>
              <a:buNone/>
              <a:tabLst/>
              <a:defRPr sz="1200"/>
            </a:lvl1pPr>
          </a:lstStyle>
          <a:p>
            <a:r>
              <a:rPr lang="da-DK" dirty="0" smtClean="0"/>
              <a:t>Indsæt billede med knappen ”Indsæt billede” på fanen ”Hjem”, i gruppen ”LMST dias billeder”. Vælg et billede beskåret som pause/slutdias-billede.</a:t>
            </a:r>
          </a:p>
        </p:txBody>
      </p:sp>
    </p:spTree>
    <p:extLst>
      <p:ext uri="{BB962C8B-B14F-4D97-AF65-F5344CB8AC3E}">
        <p14:creationId xmlns:p14="http://schemas.microsoft.com/office/powerpoint/2010/main" val="421863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standard rød">
    <p:spTree>
      <p:nvGrpSpPr>
        <p:cNvPr id="1" name=""/>
        <p:cNvGrpSpPr/>
        <p:nvPr/>
      </p:nvGrpSpPr>
      <p:grpSpPr>
        <a:xfrm>
          <a:off x="0" y="0"/>
          <a:ext cx="0" cy="0"/>
          <a:chOff x="0" y="0"/>
          <a:chExt cx="0" cy="0"/>
        </a:xfrm>
      </p:grpSpPr>
      <p:sp>
        <p:nvSpPr>
          <p:cNvPr id="2" name="Titel 1"/>
          <p:cNvSpPr>
            <a:spLocks noGrp="1"/>
          </p:cNvSpPr>
          <p:nvPr>
            <p:ph type="ctrTitle"/>
          </p:nvPr>
        </p:nvSpPr>
        <p:spPr>
          <a:xfrm>
            <a:off x="324000" y="288000"/>
            <a:ext cx="11520000" cy="2520000"/>
          </a:xfrm>
          <a:solidFill>
            <a:schemeClr val="accent4"/>
          </a:solidFill>
        </p:spPr>
        <p:txBody>
          <a:bodyPr>
            <a:noAutofit/>
          </a:bodyPr>
          <a:lstStyle>
            <a:lvl1pPr>
              <a:defRPr>
                <a:solidFill>
                  <a:schemeClr val="bg1"/>
                </a:solidFill>
              </a:defRPr>
            </a:lvl1pPr>
          </a:lstStyle>
          <a:p>
            <a:r>
              <a:rPr lang="da-DK" smtClean="0"/>
              <a:t>Klik for at redigere i master</a:t>
            </a:r>
            <a:endParaRPr lang="da-DK" dirty="0"/>
          </a:p>
        </p:txBody>
      </p:sp>
      <p:sp>
        <p:nvSpPr>
          <p:cNvPr id="3" name="Undertitel 2"/>
          <p:cNvSpPr>
            <a:spLocks noGrp="1"/>
          </p:cNvSpPr>
          <p:nvPr>
            <p:ph type="subTitle" idx="1"/>
          </p:nvPr>
        </p:nvSpPr>
        <p:spPr>
          <a:xfrm>
            <a:off x="323999" y="1905219"/>
            <a:ext cx="11520000" cy="900000"/>
          </a:xfrm>
          <a:noFill/>
        </p:spPr>
        <p:txBody>
          <a:bodyPr/>
          <a:lstStyle>
            <a:lvl1pPr marL="0" indent="0" algn="l">
              <a:buNone/>
              <a:defRPr>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a-DK" smtClean="0"/>
              <a:t>Klik for at redigere i master</a:t>
            </a:r>
            <a:endParaRPr lang="da-DK" dirty="0"/>
          </a:p>
        </p:txBody>
      </p:sp>
      <p:sp>
        <p:nvSpPr>
          <p:cNvPr id="54" name="Pladsholder til tekst 53"/>
          <p:cNvSpPr>
            <a:spLocks noGrp="1"/>
          </p:cNvSpPr>
          <p:nvPr>
            <p:ph type="body" sz="quarter" idx="14"/>
          </p:nvPr>
        </p:nvSpPr>
        <p:spPr>
          <a:xfrm>
            <a:off x="324000" y="6444000"/>
            <a:ext cx="3292820" cy="148888"/>
          </a:xfrm>
        </p:spPr>
        <p:txBody>
          <a:bodyPr lIns="0" tIns="0" rIns="0" bIns="0"/>
          <a:lstStyle>
            <a:lvl1pPr marL="0" indent="0">
              <a:lnSpc>
                <a:spcPts val="1200"/>
              </a:lnSpc>
              <a:buNone/>
              <a:defRPr sz="1000" cap="all" baseline="0"/>
            </a:lvl1pPr>
            <a:lvl2pPr marL="266700" indent="0">
              <a:lnSpc>
                <a:spcPts val="1200"/>
              </a:lnSpc>
              <a:buNone/>
              <a:defRPr sz="1000" cap="all" baseline="0"/>
            </a:lvl2pPr>
            <a:lvl3pPr marL="542925" indent="0">
              <a:lnSpc>
                <a:spcPts val="1200"/>
              </a:lnSpc>
              <a:buNone/>
              <a:defRPr sz="1000" cap="all" baseline="0"/>
            </a:lvl3pPr>
            <a:lvl4pPr marL="809625" indent="0">
              <a:lnSpc>
                <a:spcPts val="1200"/>
              </a:lnSpc>
              <a:buNone/>
              <a:defRPr sz="1000" cap="all" baseline="0"/>
            </a:lvl4pPr>
            <a:lvl5pPr marL="1076325" indent="0">
              <a:lnSpc>
                <a:spcPts val="1200"/>
              </a:lnSpc>
              <a:buNone/>
              <a:defRPr sz="1000" cap="all" baseline="0"/>
            </a:lvl5pPr>
          </a:lstStyle>
          <a:p>
            <a:pPr lvl="0"/>
            <a:r>
              <a:rPr lang="da-DK" smtClean="0"/>
              <a:t>Klik for at redigere i master</a:t>
            </a:r>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844000"/>
            <a:ext cx="11520000" cy="3096000"/>
          </a:xfrm>
          <a:prstGeom prst="rect">
            <a:avLst/>
          </a:prstGeom>
        </p:spPr>
      </p:pic>
    </p:spTree>
    <p:extLst>
      <p:ext uri="{BB962C8B-B14F-4D97-AF65-F5344CB8AC3E}">
        <p14:creationId xmlns:p14="http://schemas.microsoft.com/office/powerpoint/2010/main" val="89620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s standard mørk blå">
    <p:spTree>
      <p:nvGrpSpPr>
        <p:cNvPr id="1" name=""/>
        <p:cNvGrpSpPr/>
        <p:nvPr/>
      </p:nvGrpSpPr>
      <p:grpSpPr>
        <a:xfrm>
          <a:off x="0" y="0"/>
          <a:ext cx="0" cy="0"/>
          <a:chOff x="0" y="0"/>
          <a:chExt cx="0" cy="0"/>
        </a:xfrm>
      </p:grpSpPr>
      <p:sp>
        <p:nvSpPr>
          <p:cNvPr id="2" name="Titel 1"/>
          <p:cNvSpPr>
            <a:spLocks noGrp="1"/>
          </p:cNvSpPr>
          <p:nvPr>
            <p:ph type="ctrTitle"/>
          </p:nvPr>
        </p:nvSpPr>
        <p:spPr>
          <a:xfrm>
            <a:off x="324000" y="288000"/>
            <a:ext cx="11520000" cy="2520000"/>
          </a:xfrm>
          <a:solidFill>
            <a:schemeClr val="tx2"/>
          </a:solidFill>
        </p:spPr>
        <p:txBody>
          <a:bodyPr>
            <a:noAutofit/>
          </a:bodyPr>
          <a:lstStyle>
            <a:lvl1pPr>
              <a:defRPr>
                <a:solidFill>
                  <a:schemeClr val="bg1"/>
                </a:solidFill>
              </a:defRPr>
            </a:lvl1pPr>
          </a:lstStyle>
          <a:p>
            <a:r>
              <a:rPr lang="da-DK" smtClean="0"/>
              <a:t>Klik for at redigere i master</a:t>
            </a:r>
            <a:endParaRPr lang="da-DK" dirty="0"/>
          </a:p>
        </p:txBody>
      </p:sp>
      <p:sp>
        <p:nvSpPr>
          <p:cNvPr id="3" name="Undertitel 2"/>
          <p:cNvSpPr>
            <a:spLocks noGrp="1"/>
          </p:cNvSpPr>
          <p:nvPr>
            <p:ph type="subTitle" idx="1"/>
          </p:nvPr>
        </p:nvSpPr>
        <p:spPr>
          <a:xfrm>
            <a:off x="323999" y="1905219"/>
            <a:ext cx="11520000" cy="900000"/>
          </a:xfrm>
          <a:noFill/>
        </p:spPr>
        <p:txBody>
          <a:bodyPr/>
          <a:lstStyle>
            <a:lvl1pPr marL="0" indent="0" algn="l">
              <a:buNone/>
              <a:defRPr>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a-DK" smtClean="0"/>
              <a:t>Klik for at redigere i master</a:t>
            </a:r>
            <a:endParaRPr lang="da-DK" dirty="0"/>
          </a:p>
        </p:txBody>
      </p:sp>
      <p:sp>
        <p:nvSpPr>
          <p:cNvPr id="54" name="Pladsholder til tekst 53"/>
          <p:cNvSpPr>
            <a:spLocks noGrp="1"/>
          </p:cNvSpPr>
          <p:nvPr>
            <p:ph type="body" sz="quarter" idx="14"/>
          </p:nvPr>
        </p:nvSpPr>
        <p:spPr>
          <a:xfrm>
            <a:off x="324000" y="6444000"/>
            <a:ext cx="3292820" cy="148888"/>
          </a:xfrm>
        </p:spPr>
        <p:txBody>
          <a:bodyPr lIns="0" tIns="0" rIns="0" bIns="0"/>
          <a:lstStyle>
            <a:lvl1pPr marL="0" indent="0">
              <a:lnSpc>
                <a:spcPts val="1200"/>
              </a:lnSpc>
              <a:buNone/>
              <a:defRPr sz="1000" cap="all" baseline="0"/>
            </a:lvl1pPr>
            <a:lvl2pPr marL="266700" indent="0">
              <a:lnSpc>
                <a:spcPts val="1200"/>
              </a:lnSpc>
              <a:buNone/>
              <a:defRPr sz="1000" cap="all" baseline="0"/>
            </a:lvl2pPr>
            <a:lvl3pPr marL="542925" indent="0">
              <a:lnSpc>
                <a:spcPts val="1200"/>
              </a:lnSpc>
              <a:buNone/>
              <a:defRPr sz="1000" cap="all" baseline="0"/>
            </a:lvl3pPr>
            <a:lvl4pPr marL="809625" indent="0">
              <a:lnSpc>
                <a:spcPts val="1200"/>
              </a:lnSpc>
              <a:buNone/>
              <a:defRPr sz="1000" cap="all" baseline="0"/>
            </a:lvl4pPr>
            <a:lvl5pPr marL="1076325" indent="0">
              <a:lnSpc>
                <a:spcPts val="1200"/>
              </a:lnSpc>
              <a:buNone/>
              <a:defRPr sz="1000" cap="all" baseline="0"/>
            </a:lvl5pPr>
          </a:lstStyle>
          <a:p>
            <a:pPr lvl="0"/>
            <a:r>
              <a:rPr lang="da-DK" smtClean="0"/>
              <a:t>Klik for at redigere i master</a:t>
            </a:r>
          </a:p>
        </p:txBody>
      </p:sp>
      <p:pic>
        <p:nvPicPr>
          <p:cNvPr id="4" name="Billede 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844000"/>
            <a:ext cx="11520000" cy="3096000"/>
          </a:xfrm>
          <a:prstGeom prst="rect">
            <a:avLst/>
          </a:prstGeom>
        </p:spPr>
      </p:pic>
    </p:spTree>
    <p:extLst>
      <p:ext uri="{BB962C8B-B14F-4D97-AF65-F5344CB8AC3E}">
        <p14:creationId xmlns:p14="http://schemas.microsoft.com/office/powerpoint/2010/main" val="194890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 standard lys grå">
    <p:spTree>
      <p:nvGrpSpPr>
        <p:cNvPr id="1" name=""/>
        <p:cNvGrpSpPr/>
        <p:nvPr/>
      </p:nvGrpSpPr>
      <p:grpSpPr>
        <a:xfrm>
          <a:off x="0" y="0"/>
          <a:ext cx="0" cy="0"/>
          <a:chOff x="0" y="0"/>
          <a:chExt cx="0" cy="0"/>
        </a:xfrm>
      </p:grpSpPr>
      <p:sp>
        <p:nvSpPr>
          <p:cNvPr id="2" name="Titel 1"/>
          <p:cNvSpPr>
            <a:spLocks noGrp="1"/>
          </p:cNvSpPr>
          <p:nvPr>
            <p:ph type="ctrTitle"/>
          </p:nvPr>
        </p:nvSpPr>
        <p:spPr>
          <a:xfrm>
            <a:off x="324000" y="288000"/>
            <a:ext cx="11520000" cy="2520000"/>
          </a:xfrm>
          <a:solidFill>
            <a:schemeClr val="accent6"/>
          </a:solidFill>
        </p:spPr>
        <p:txBody>
          <a:bodyPr>
            <a:noAutofit/>
          </a:bodyPr>
          <a:lstStyle>
            <a:lvl1pPr>
              <a:defRPr>
                <a:solidFill>
                  <a:schemeClr val="tx1"/>
                </a:solidFill>
              </a:defRPr>
            </a:lvl1pPr>
          </a:lstStyle>
          <a:p>
            <a:r>
              <a:rPr lang="da-DK" smtClean="0"/>
              <a:t>Klik for at redigere i master</a:t>
            </a:r>
            <a:endParaRPr lang="da-DK" dirty="0"/>
          </a:p>
        </p:txBody>
      </p:sp>
      <p:sp>
        <p:nvSpPr>
          <p:cNvPr id="3" name="Undertitel 2"/>
          <p:cNvSpPr>
            <a:spLocks noGrp="1"/>
          </p:cNvSpPr>
          <p:nvPr>
            <p:ph type="subTitle" idx="1"/>
          </p:nvPr>
        </p:nvSpPr>
        <p:spPr>
          <a:xfrm>
            <a:off x="323999" y="1905219"/>
            <a:ext cx="11520000" cy="900000"/>
          </a:xfrm>
          <a:noFill/>
        </p:spPr>
        <p:txBody>
          <a:bodyPr/>
          <a:lstStyle>
            <a:lvl1pPr marL="0" indent="0" algn="l">
              <a:buNone/>
              <a:defRPr>
                <a:solidFill>
                  <a:schemeClr val="tx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a-DK" smtClean="0"/>
              <a:t>Klik for at redigere i master</a:t>
            </a:r>
            <a:endParaRPr lang="da-DK" dirty="0"/>
          </a:p>
        </p:txBody>
      </p:sp>
      <p:sp>
        <p:nvSpPr>
          <p:cNvPr id="54" name="Pladsholder til tekst 53"/>
          <p:cNvSpPr>
            <a:spLocks noGrp="1"/>
          </p:cNvSpPr>
          <p:nvPr>
            <p:ph type="body" sz="quarter" idx="14"/>
          </p:nvPr>
        </p:nvSpPr>
        <p:spPr>
          <a:xfrm>
            <a:off x="324000" y="6444000"/>
            <a:ext cx="3292820" cy="148888"/>
          </a:xfrm>
        </p:spPr>
        <p:txBody>
          <a:bodyPr lIns="0" tIns="0" rIns="0" bIns="0"/>
          <a:lstStyle>
            <a:lvl1pPr marL="0" indent="0">
              <a:lnSpc>
                <a:spcPts val="1200"/>
              </a:lnSpc>
              <a:buNone/>
              <a:defRPr sz="1000" cap="all" baseline="0"/>
            </a:lvl1pPr>
            <a:lvl2pPr marL="266700" indent="0">
              <a:lnSpc>
                <a:spcPts val="1200"/>
              </a:lnSpc>
              <a:buNone/>
              <a:defRPr sz="1000" cap="all" baseline="0"/>
            </a:lvl2pPr>
            <a:lvl3pPr marL="542925" indent="0">
              <a:lnSpc>
                <a:spcPts val="1200"/>
              </a:lnSpc>
              <a:buNone/>
              <a:defRPr sz="1000" cap="all" baseline="0"/>
            </a:lvl3pPr>
            <a:lvl4pPr marL="809625" indent="0">
              <a:lnSpc>
                <a:spcPts val="1200"/>
              </a:lnSpc>
              <a:buNone/>
              <a:defRPr sz="1000" cap="all" baseline="0"/>
            </a:lvl4pPr>
            <a:lvl5pPr marL="1076325" indent="0">
              <a:lnSpc>
                <a:spcPts val="1200"/>
              </a:lnSpc>
              <a:buNone/>
              <a:defRPr sz="1000" cap="all" baseline="0"/>
            </a:lvl5pPr>
          </a:lstStyle>
          <a:p>
            <a:pPr lvl="0"/>
            <a:r>
              <a:rPr lang="da-DK" smtClean="0"/>
              <a:t>Klik for at redigere i master</a:t>
            </a:r>
          </a:p>
        </p:txBody>
      </p:sp>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844000"/>
            <a:ext cx="11520000" cy="3096000"/>
          </a:xfrm>
          <a:prstGeom prst="rect">
            <a:avLst/>
          </a:prstGeom>
        </p:spPr>
      </p:pic>
    </p:spTree>
    <p:extLst>
      <p:ext uri="{BB962C8B-B14F-4D97-AF65-F5344CB8AC3E}">
        <p14:creationId xmlns:p14="http://schemas.microsoft.com/office/powerpoint/2010/main" val="272021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s standard mørk turkis">
    <p:spTree>
      <p:nvGrpSpPr>
        <p:cNvPr id="1" name=""/>
        <p:cNvGrpSpPr/>
        <p:nvPr/>
      </p:nvGrpSpPr>
      <p:grpSpPr>
        <a:xfrm>
          <a:off x="0" y="0"/>
          <a:ext cx="0" cy="0"/>
          <a:chOff x="0" y="0"/>
          <a:chExt cx="0" cy="0"/>
        </a:xfrm>
      </p:grpSpPr>
      <p:sp>
        <p:nvSpPr>
          <p:cNvPr id="2" name="Titel 1"/>
          <p:cNvSpPr>
            <a:spLocks noGrp="1"/>
          </p:cNvSpPr>
          <p:nvPr>
            <p:ph type="ctrTitle"/>
          </p:nvPr>
        </p:nvSpPr>
        <p:spPr>
          <a:xfrm>
            <a:off x="324000" y="288000"/>
            <a:ext cx="11520000" cy="2520000"/>
          </a:xfrm>
          <a:solidFill>
            <a:schemeClr val="accent2"/>
          </a:solidFill>
        </p:spPr>
        <p:txBody>
          <a:bodyPr>
            <a:noAutofit/>
          </a:bodyPr>
          <a:lstStyle>
            <a:lvl1pPr>
              <a:defRPr>
                <a:solidFill>
                  <a:schemeClr val="bg1"/>
                </a:solidFill>
              </a:defRPr>
            </a:lvl1pPr>
          </a:lstStyle>
          <a:p>
            <a:r>
              <a:rPr lang="da-DK" smtClean="0"/>
              <a:t>Klik for at redigere i master</a:t>
            </a:r>
            <a:endParaRPr lang="da-DK" dirty="0"/>
          </a:p>
        </p:txBody>
      </p:sp>
      <p:sp>
        <p:nvSpPr>
          <p:cNvPr id="3" name="Undertitel 2"/>
          <p:cNvSpPr>
            <a:spLocks noGrp="1"/>
          </p:cNvSpPr>
          <p:nvPr>
            <p:ph type="subTitle" idx="1"/>
          </p:nvPr>
        </p:nvSpPr>
        <p:spPr>
          <a:xfrm>
            <a:off x="323999" y="1905219"/>
            <a:ext cx="11520000" cy="900000"/>
          </a:xfrm>
          <a:noFill/>
        </p:spPr>
        <p:txBody>
          <a:bodyPr/>
          <a:lstStyle>
            <a:lvl1pPr marL="0" indent="0" algn="l">
              <a:buNone/>
              <a:defRPr>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a-DK" smtClean="0"/>
              <a:t>Klik for at redigere i master</a:t>
            </a:r>
            <a:endParaRPr lang="da-DK" dirty="0"/>
          </a:p>
        </p:txBody>
      </p:sp>
      <p:sp>
        <p:nvSpPr>
          <p:cNvPr id="54" name="Pladsholder til tekst 53"/>
          <p:cNvSpPr>
            <a:spLocks noGrp="1"/>
          </p:cNvSpPr>
          <p:nvPr>
            <p:ph type="body" sz="quarter" idx="14"/>
          </p:nvPr>
        </p:nvSpPr>
        <p:spPr>
          <a:xfrm>
            <a:off x="324000" y="6444000"/>
            <a:ext cx="3292820" cy="148888"/>
          </a:xfrm>
        </p:spPr>
        <p:txBody>
          <a:bodyPr lIns="0" tIns="0" rIns="0" bIns="0"/>
          <a:lstStyle>
            <a:lvl1pPr marL="0" indent="0">
              <a:lnSpc>
                <a:spcPts val="1200"/>
              </a:lnSpc>
              <a:buNone/>
              <a:defRPr sz="1000" cap="all" baseline="0"/>
            </a:lvl1pPr>
            <a:lvl2pPr marL="266700" indent="0">
              <a:lnSpc>
                <a:spcPts val="1200"/>
              </a:lnSpc>
              <a:buNone/>
              <a:defRPr sz="1000" cap="all" baseline="0"/>
            </a:lvl2pPr>
            <a:lvl3pPr marL="542925" indent="0">
              <a:lnSpc>
                <a:spcPts val="1200"/>
              </a:lnSpc>
              <a:buNone/>
              <a:defRPr sz="1000" cap="all" baseline="0"/>
            </a:lvl3pPr>
            <a:lvl4pPr marL="809625" indent="0">
              <a:lnSpc>
                <a:spcPts val="1200"/>
              </a:lnSpc>
              <a:buNone/>
              <a:defRPr sz="1000" cap="all" baseline="0"/>
            </a:lvl4pPr>
            <a:lvl5pPr marL="1076325" indent="0">
              <a:lnSpc>
                <a:spcPts val="1200"/>
              </a:lnSpc>
              <a:buNone/>
              <a:defRPr sz="1000" cap="all" baseline="0"/>
            </a:lvl5pPr>
          </a:lstStyle>
          <a:p>
            <a:pPr lvl="0"/>
            <a:r>
              <a:rPr lang="da-DK" smtClean="0"/>
              <a:t>Klik for at redigere i master</a:t>
            </a:r>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844000"/>
            <a:ext cx="11520000" cy="3096000"/>
          </a:xfrm>
          <a:prstGeom prst="rect">
            <a:avLst/>
          </a:prstGeom>
        </p:spPr>
      </p:pic>
    </p:spTree>
    <p:extLst>
      <p:ext uri="{BB962C8B-B14F-4D97-AF65-F5344CB8AC3E}">
        <p14:creationId xmlns:p14="http://schemas.microsoft.com/office/powerpoint/2010/main" val="124915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s lys blå m. foto">
    <p:spTree>
      <p:nvGrpSpPr>
        <p:cNvPr id="1" name=""/>
        <p:cNvGrpSpPr/>
        <p:nvPr/>
      </p:nvGrpSpPr>
      <p:grpSpPr>
        <a:xfrm>
          <a:off x="0" y="0"/>
          <a:ext cx="0" cy="0"/>
          <a:chOff x="0" y="0"/>
          <a:chExt cx="0" cy="0"/>
        </a:xfrm>
      </p:grpSpPr>
      <p:sp>
        <p:nvSpPr>
          <p:cNvPr id="2" name="Titel 1"/>
          <p:cNvSpPr>
            <a:spLocks noGrp="1"/>
          </p:cNvSpPr>
          <p:nvPr>
            <p:ph type="ctrTitle"/>
          </p:nvPr>
        </p:nvSpPr>
        <p:spPr>
          <a:xfrm>
            <a:off x="324000" y="288000"/>
            <a:ext cx="11520000" cy="2520000"/>
          </a:xfrm>
          <a:solidFill>
            <a:schemeClr val="bg2"/>
          </a:solidFill>
        </p:spPr>
        <p:txBody>
          <a:bodyPr>
            <a:noAutofit/>
          </a:bodyPr>
          <a:lstStyle>
            <a:lvl1pPr>
              <a:defRPr>
                <a:solidFill>
                  <a:schemeClr val="tx1"/>
                </a:solidFill>
              </a:defRPr>
            </a:lvl1pPr>
          </a:lstStyle>
          <a:p>
            <a:r>
              <a:rPr lang="da-DK" smtClean="0"/>
              <a:t>Klik for at redigere i master</a:t>
            </a:r>
            <a:endParaRPr lang="da-DK" dirty="0"/>
          </a:p>
        </p:txBody>
      </p:sp>
      <p:sp>
        <p:nvSpPr>
          <p:cNvPr id="3" name="Undertitel 2"/>
          <p:cNvSpPr>
            <a:spLocks noGrp="1"/>
          </p:cNvSpPr>
          <p:nvPr>
            <p:ph type="subTitle" idx="1"/>
          </p:nvPr>
        </p:nvSpPr>
        <p:spPr>
          <a:xfrm>
            <a:off x="323999" y="1908000"/>
            <a:ext cx="11520000" cy="900000"/>
          </a:xfrm>
          <a:noFill/>
        </p:spPr>
        <p:txBody>
          <a:bodyPr/>
          <a:lstStyle>
            <a:lvl1pPr marL="0" indent="0" algn="l">
              <a:buNone/>
              <a:defRPr>
                <a:solidFill>
                  <a:schemeClr val="tx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a-DK" smtClean="0"/>
              <a:t>Klik for at redigere i master</a:t>
            </a:r>
            <a:endParaRPr lang="da-DK" dirty="0"/>
          </a:p>
        </p:txBody>
      </p:sp>
      <p:sp>
        <p:nvSpPr>
          <p:cNvPr id="52" name="Pladsholder til billede 51"/>
          <p:cNvSpPr>
            <a:spLocks noGrp="1"/>
          </p:cNvSpPr>
          <p:nvPr>
            <p:ph type="pic" sz="quarter" idx="13" hasCustomPrompt="1"/>
          </p:nvPr>
        </p:nvSpPr>
        <p:spPr>
          <a:xfrm>
            <a:off x="323850" y="2844000"/>
            <a:ext cx="11520000" cy="3096000"/>
          </a:xfrm>
          <a:noFill/>
        </p:spPr>
        <p:txBody>
          <a:bodyPr/>
          <a:lstStyle>
            <a:lvl1pPr marL="0" marR="0" indent="0" algn="l" defTabSz="1088776" rtl="0" eaLnBrk="1" fontAlgn="auto" latinLnBrk="0" hangingPunct="1">
              <a:lnSpc>
                <a:spcPts val="2300"/>
              </a:lnSpc>
              <a:spcBef>
                <a:spcPts val="0"/>
              </a:spcBef>
              <a:spcAft>
                <a:spcPts val="1049"/>
              </a:spcAft>
              <a:buClrTx/>
              <a:buSzTx/>
              <a:buFont typeface="Arial" panose="020B0604020202020204" pitchFamily="34" charset="0"/>
              <a:buNone/>
              <a:tabLst/>
              <a:defRPr sz="1200"/>
            </a:lvl1pPr>
          </a:lstStyle>
          <a:p>
            <a:r>
              <a:rPr lang="da-DK" dirty="0" smtClean="0"/>
              <a:t>Indsæt billede med knappen ”Indsæt billede” på fanen ”Hjem”, i gruppen ”LMST dias billeder”. Vælg et billede beskåret som titeldias-billede.</a:t>
            </a:r>
          </a:p>
        </p:txBody>
      </p:sp>
      <p:sp>
        <p:nvSpPr>
          <p:cNvPr id="8" name="Pladsholder til tekst 53"/>
          <p:cNvSpPr>
            <a:spLocks noGrp="1"/>
          </p:cNvSpPr>
          <p:nvPr>
            <p:ph type="body" sz="quarter" idx="14"/>
          </p:nvPr>
        </p:nvSpPr>
        <p:spPr>
          <a:xfrm>
            <a:off x="324000" y="6444000"/>
            <a:ext cx="3292820" cy="148888"/>
          </a:xfrm>
        </p:spPr>
        <p:txBody>
          <a:bodyPr lIns="0" tIns="0" rIns="0" bIns="0"/>
          <a:lstStyle>
            <a:lvl1pPr marL="0" indent="0">
              <a:lnSpc>
                <a:spcPts val="1200"/>
              </a:lnSpc>
              <a:buNone/>
              <a:defRPr sz="1000" cap="all" baseline="0"/>
            </a:lvl1pPr>
            <a:lvl2pPr marL="266700" indent="0">
              <a:lnSpc>
                <a:spcPts val="1200"/>
              </a:lnSpc>
              <a:buNone/>
              <a:defRPr sz="1000" cap="all" baseline="0"/>
            </a:lvl2pPr>
            <a:lvl3pPr marL="542925" indent="0">
              <a:lnSpc>
                <a:spcPts val="1200"/>
              </a:lnSpc>
              <a:buNone/>
              <a:defRPr sz="1000" cap="all" baseline="0"/>
            </a:lvl3pPr>
            <a:lvl4pPr marL="809625" indent="0">
              <a:lnSpc>
                <a:spcPts val="1200"/>
              </a:lnSpc>
              <a:buNone/>
              <a:defRPr sz="1000" cap="all" baseline="0"/>
            </a:lvl4pPr>
            <a:lvl5pPr marL="1076325" indent="0">
              <a:lnSpc>
                <a:spcPts val="1200"/>
              </a:lnSpc>
              <a:buNone/>
              <a:defRPr sz="1000" cap="all" baseline="0"/>
            </a:lvl5pPr>
          </a:lstStyle>
          <a:p>
            <a:pPr lvl="0"/>
            <a:r>
              <a:rPr lang="da-DK" smtClean="0"/>
              <a:t>Klik for at redigere i master</a:t>
            </a:r>
          </a:p>
        </p:txBody>
      </p:sp>
    </p:spTree>
    <p:extLst>
      <p:ext uri="{BB962C8B-B14F-4D97-AF65-F5344CB8AC3E}">
        <p14:creationId xmlns:p14="http://schemas.microsoft.com/office/powerpoint/2010/main" val="338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s m. frise">
    <p:spTree>
      <p:nvGrpSpPr>
        <p:cNvPr id="1" name=""/>
        <p:cNvGrpSpPr/>
        <p:nvPr/>
      </p:nvGrpSpPr>
      <p:grpSpPr>
        <a:xfrm>
          <a:off x="0" y="0"/>
          <a:ext cx="0" cy="0"/>
          <a:chOff x="0" y="0"/>
          <a:chExt cx="0" cy="0"/>
        </a:xfrm>
      </p:grpSpPr>
      <p:sp>
        <p:nvSpPr>
          <p:cNvPr id="2" name="Titel 1"/>
          <p:cNvSpPr>
            <a:spLocks noGrp="1"/>
          </p:cNvSpPr>
          <p:nvPr>
            <p:ph type="ctrTitle"/>
          </p:nvPr>
        </p:nvSpPr>
        <p:spPr>
          <a:xfrm>
            <a:off x="324000" y="288000"/>
            <a:ext cx="11520000" cy="2520000"/>
          </a:xfrm>
          <a:solidFill>
            <a:schemeClr val="bg2"/>
          </a:solidFill>
        </p:spPr>
        <p:txBody>
          <a:bodyPr>
            <a:noAutofit/>
          </a:bodyPr>
          <a:lstStyle>
            <a:lvl1pPr>
              <a:defRPr>
                <a:solidFill>
                  <a:schemeClr val="tx1"/>
                </a:solidFill>
              </a:defRPr>
            </a:lvl1pPr>
          </a:lstStyle>
          <a:p>
            <a:r>
              <a:rPr lang="da-DK" smtClean="0"/>
              <a:t>Klik for at redigere i master</a:t>
            </a:r>
            <a:endParaRPr lang="da-DK" dirty="0"/>
          </a:p>
        </p:txBody>
      </p:sp>
      <p:sp>
        <p:nvSpPr>
          <p:cNvPr id="3" name="Undertitel 2"/>
          <p:cNvSpPr>
            <a:spLocks noGrp="1"/>
          </p:cNvSpPr>
          <p:nvPr>
            <p:ph type="subTitle" idx="1"/>
          </p:nvPr>
        </p:nvSpPr>
        <p:spPr>
          <a:xfrm>
            <a:off x="323999" y="1905219"/>
            <a:ext cx="11520000" cy="900000"/>
          </a:xfrm>
          <a:noFill/>
        </p:spPr>
        <p:txBody>
          <a:bodyPr/>
          <a:lstStyle>
            <a:lvl1pPr marL="0" indent="0" algn="l">
              <a:buNone/>
              <a:defRPr>
                <a:solidFill>
                  <a:schemeClr val="tx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a-DK" smtClean="0"/>
              <a:t>Klik for at redigere i master</a:t>
            </a:r>
            <a:endParaRPr lang="da-DK" dirty="0"/>
          </a:p>
        </p:txBody>
      </p:sp>
      <p:sp>
        <p:nvSpPr>
          <p:cNvPr id="54" name="Pladsholder til tekst 53"/>
          <p:cNvSpPr>
            <a:spLocks noGrp="1"/>
          </p:cNvSpPr>
          <p:nvPr>
            <p:ph type="body" sz="quarter" idx="14"/>
          </p:nvPr>
        </p:nvSpPr>
        <p:spPr>
          <a:xfrm>
            <a:off x="324000" y="6444000"/>
            <a:ext cx="3292820" cy="148888"/>
          </a:xfrm>
        </p:spPr>
        <p:txBody>
          <a:bodyPr lIns="0" tIns="0" rIns="0" bIns="0"/>
          <a:lstStyle>
            <a:lvl1pPr marL="0" indent="0">
              <a:lnSpc>
                <a:spcPts val="1200"/>
              </a:lnSpc>
              <a:buNone/>
              <a:defRPr sz="1000" cap="all" baseline="0"/>
            </a:lvl1pPr>
            <a:lvl2pPr marL="266700" indent="0">
              <a:lnSpc>
                <a:spcPts val="1200"/>
              </a:lnSpc>
              <a:buNone/>
              <a:defRPr sz="1000" cap="all" baseline="0"/>
            </a:lvl2pPr>
            <a:lvl3pPr marL="542925" indent="0">
              <a:lnSpc>
                <a:spcPts val="1200"/>
              </a:lnSpc>
              <a:buNone/>
              <a:defRPr sz="1000" cap="all" baseline="0"/>
            </a:lvl3pPr>
            <a:lvl4pPr marL="809625" indent="0">
              <a:lnSpc>
                <a:spcPts val="1200"/>
              </a:lnSpc>
              <a:buNone/>
              <a:defRPr sz="1000" cap="all" baseline="0"/>
            </a:lvl4pPr>
            <a:lvl5pPr marL="1076325" indent="0">
              <a:lnSpc>
                <a:spcPts val="1200"/>
              </a:lnSpc>
              <a:buNone/>
              <a:defRPr sz="1000" cap="all" baseline="0"/>
            </a:lvl5pPr>
          </a:lstStyle>
          <a:p>
            <a:pPr lvl="0"/>
            <a:r>
              <a:rPr lang="da-DK" smtClean="0"/>
              <a:t>Klik for at redigere i master</a:t>
            </a:r>
          </a:p>
        </p:txBody>
      </p:sp>
      <p:pic>
        <p:nvPicPr>
          <p:cNvPr id="7" name="Pladsholder til billede 7"/>
          <p:cNvPicPr>
            <a:picLocks noChangeAspect="1"/>
          </p:cNvPicPr>
          <p:nvPr userDrawn="1"/>
        </p:nvPicPr>
        <p:blipFill>
          <a:blip r:embed="rId2">
            <a:extLst>
              <a:ext uri="{28A0092B-C50C-407E-A947-70E740481C1C}">
                <a14:useLocalDpi xmlns:a14="http://schemas.microsoft.com/office/drawing/2010/main" val="0"/>
              </a:ext>
            </a:extLst>
          </a:blip>
          <a:srcRect l="36" r="36"/>
          <a:stretch>
            <a:fillRect/>
          </a:stretch>
        </p:blipFill>
        <p:spPr>
          <a:xfrm>
            <a:off x="323850" y="2844000"/>
            <a:ext cx="11520000" cy="3096000"/>
          </a:xfrm>
          <a:prstGeom prst="rect">
            <a:avLst/>
          </a:prstGeom>
          <a:solidFill>
            <a:schemeClr val="tx2"/>
          </a:solidFill>
        </p:spPr>
      </p:pic>
    </p:spTree>
    <p:extLst>
      <p:ext uri="{BB962C8B-B14F-4D97-AF65-F5344CB8AC3E}">
        <p14:creationId xmlns:p14="http://schemas.microsoft.com/office/powerpoint/2010/main" val="291831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mørk tekst">
    <p:spTree>
      <p:nvGrpSpPr>
        <p:cNvPr id="1" name=""/>
        <p:cNvGrpSpPr/>
        <p:nvPr/>
      </p:nvGrpSpPr>
      <p:grpSpPr>
        <a:xfrm>
          <a:off x="0" y="0"/>
          <a:ext cx="0" cy="0"/>
          <a:chOff x="0" y="0"/>
          <a:chExt cx="0" cy="0"/>
        </a:xfrm>
      </p:grpSpPr>
      <p:sp>
        <p:nvSpPr>
          <p:cNvPr id="2" name="Titel 1"/>
          <p:cNvSpPr>
            <a:spLocks noGrp="1"/>
          </p:cNvSpPr>
          <p:nvPr>
            <p:ph type="title"/>
          </p:nvPr>
        </p:nvSpPr>
        <p:spPr>
          <a:xfrm>
            <a:off x="324000" y="288067"/>
            <a:ext cx="11520000" cy="1260292"/>
          </a:xfrm>
        </p:spPr>
        <p:txBody>
          <a:body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p>
            <a:r>
              <a:rPr lang="da-DK" smtClean="0"/>
              <a:t>29. august 2016</a:t>
            </a:r>
            <a:endParaRPr lang="da-DK"/>
          </a:p>
        </p:txBody>
      </p:sp>
      <p:sp>
        <p:nvSpPr>
          <p:cNvPr id="5" name="Pladsholder til sidefod 4"/>
          <p:cNvSpPr>
            <a:spLocks noGrp="1"/>
          </p:cNvSpPr>
          <p:nvPr>
            <p:ph type="ftr" sz="quarter" idx="11"/>
          </p:nvPr>
        </p:nvSpPr>
        <p:spPr/>
        <p:txBody>
          <a:bodyPr/>
          <a:lstStyle/>
          <a:p>
            <a:r>
              <a:rPr lang="da-DK" smtClean="0"/>
              <a:t>Årlig opfølgning på specialeplanen</a:t>
            </a:r>
            <a:endParaRPr lang="da-DK"/>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10" name="Pladsholder til tekst 9"/>
          <p:cNvSpPr>
            <a:spLocks noGrp="1"/>
          </p:cNvSpPr>
          <p:nvPr>
            <p:ph type="body" sz="quarter" idx="13"/>
          </p:nvPr>
        </p:nvSpPr>
        <p:spPr>
          <a:xfrm>
            <a:off x="323850" y="1584000"/>
            <a:ext cx="11520000" cy="4356000"/>
          </a:xfrm>
          <a:solidFill>
            <a:schemeClr val="bg2"/>
          </a:solidFill>
        </p:spPr>
        <p:txBody>
          <a:bodyPr/>
          <a:lstStyle>
            <a:lvl5pPr>
              <a:defRPr/>
            </a:lvl5pPr>
            <a:lvl6pPr>
              <a:defRPr/>
            </a:lvl6pPr>
            <a:lvl7pPr>
              <a:defRPr/>
            </a:lvl7pPr>
            <a:lvl8pPr>
              <a:defRPr/>
            </a:lvl8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234006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dias, 1 spalte">
    <p:spTree>
      <p:nvGrpSpPr>
        <p:cNvPr id="1" name=""/>
        <p:cNvGrpSpPr/>
        <p:nvPr/>
      </p:nvGrpSpPr>
      <p:grpSpPr>
        <a:xfrm>
          <a:off x="0" y="0"/>
          <a:ext cx="0" cy="0"/>
          <a:chOff x="0" y="0"/>
          <a:chExt cx="0" cy="0"/>
        </a:xfrm>
      </p:grpSpPr>
      <p:sp>
        <p:nvSpPr>
          <p:cNvPr id="2" name="Titel 1"/>
          <p:cNvSpPr>
            <a:spLocks noGrp="1"/>
          </p:cNvSpPr>
          <p:nvPr>
            <p:ph type="title"/>
          </p:nvPr>
        </p:nvSpPr>
        <p:spPr>
          <a:xfrm>
            <a:off x="324000" y="288067"/>
            <a:ext cx="11520000" cy="1260292"/>
          </a:xfrm>
        </p:spPr>
        <p:txBody>
          <a:body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p>
            <a:r>
              <a:rPr lang="da-DK" smtClean="0"/>
              <a:t>29. august 2016</a:t>
            </a:r>
            <a:endParaRPr lang="da-DK"/>
          </a:p>
        </p:txBody>
      </p:sp>
      <p:sp>
        <p:nvSpPr>
          <p:cNvPr id="5" name="Pladsholder til sidefod 4"/>
          <p:cNvSpPr>
            <a:spLocks noGrp="1"/>
          </p:cNvSpPr>
          <p:nvPr>
            <p:ph type="ftr" sz="quarter" idx="11"/>
          </p:nvPr>
        </p:nvSpPr>
        <p:spPr/>
        <p:txBody>
          <a:bodyPr/>
          <a:lstStyle/>
          <a:p>
            <a:r>
              <a:rPr lang="da-DK" smtClean="0"/>
              <a:t>Årlig opfølgning på specialeplanen</a:t>
            </a:r>
            <a:endParaRPr lang="da-DK"/>
          </a:p>
        </p:txBody>
      </p:sp>
      <p:sp>
        <p:nvSpPr>
          <p:cNvPr id="6" name="Pladsholder til diasnummer 5"/>
          <p:cNvSpPr>
            <a:spLocks noGrp="1"/>
          </p:cNvSpPr>
          <p:nvPr>
            <p:ph type="sldNum" sz="quarter" idx="12"/>
          </p:nvPr>
        </p:nvSpPr>
        <p:spPr/>
        <p:txBody>
          <a:bodyPr/>
          <a:lstStyle/>
          <a:p>
            <a:fld id="{844601DB-ADF3-44C2-834B-2346477CC3E7}" type="slidenum">
              <a:rPr lang="da-DK" smtClean="0"/>
              <a:t>‹nr.›</a:t>
            </a:fld>
            <a:endParaRPr lang="da-DK"/>
          </a:p>
        </p:txBody>
      </p:sp>
      <p:sp>
        <p:nvSpPr>
          <p:cNvPr id="9" name="Pladsholder til tekst 9"/>
          <p:cNvSpPr>
            <a:spLocks noGrp="1"/>
          </p:cNvSpPr>
          <p:nvPr>
            <p:ph type="body" sz="quarter" idx="13"/>
          </p:nvPr>
        </p:nvSpPr>
        <p:spPr>
          <a:xfrm>
            <a:off x="323850" y="1584000"/>
            <a:ext cx="11520000" cy="4356000"/>
          </a:xfrm>
          <a:noFill/>
        </p:spPr>
        <p:txBody>
          <a:bodyPr/>
          <a:lstStyle>
            <a:lvl5pPr>
              <a:defRPr/>
            </a:lvl5pPr>
            <a:lvl6pPr>
              <a:defRPr/>
            </a:lvl6pPr>
            <a:lvl7pPr>
              <a:defRPr/>
            </a:lvl7pPr>
            <a:lvl8pPr>
              <a:defRPr/>
            </a:lvl8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80832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324000" y="288067"/>
            <a:ext cx="11520000" cy="1260292"/>
          </a:xfrm>
          <a:prstGeom prst="rect">
            <a:avLst/>
          </a:prstGeom>
        </p:spPr>
        <p:txBody>
          <a:bodyPr vert="horz" lIns="324000" tIns="252000" rIns="288000" bIns="252000" rtlCol="0" anchor="t" anchorCtr="0">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323999" y="1584000"/>
            <a:ext cx="11520000" cy="4356000"/>
          </a:xfrm>
          <a:prstGeom prst="rect">
            <a:avLst/>
          </a:prstGeom>
        </p:spPr>
        <p:txBody>
          <a:bodyPr vert="horz" lIns="324000" tIns="252000" rIns="288000" bIns="25200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p:txBody>
      </p:sp>
      <p:sp>
        <p:nvSpPr>
          <p:cNvPr id="4" name="Pladsholder til dato 3"/>
          <p:cNvSpPr>
            <a:spLocks noGrp="1"/>
          </p:cNvSpPr>
          <p:nvPr>
            <p:ph type="dt" sz="half" idx="2"/>
          </p:nvPr>
        </p:nvSpPr>
        <p:spPr>
          <a:xfrm>
            <a:off x="648000" y="6372000"/>
            <a:ext cx="1368000" cy="216000"/>
          </a:xfrm>
          <a:prstGeom prst="rect">
            <a:avLst/>
          </a:prstGeom>
        </p:spPr>
        <p:txBody>
          <a:bodyPr vert="horz" lIns="0" tIns="0" rIns="0" bIns="0" rtlCol="0" anchor="b" anchorCtr="0"/>
          <a:lstStyle>
            <a:lvl1pPr algn="l">
              <a:defRPr sz="1000" cap="all" baseline="0">
                <a:solidFill>
                  <a:schemeClr val="tx1"/>
                </a:solidFill>
              </a:defRPr>
            </a:lvl1pPr>
          </a:lstStyle>
          <a:p>
            <a:r>
              <a:rPr lang="da-DK" smtClean="0"/>
              <a:t>29. august 2016</a:t>
            </a:r>
            <a:endParaRPr lang="da-DK" dirty="0"/>
          </a:p>
        </p:txBody>
      </p:sp>
      <p:sp>
        <p:nvSpPr>
          <p:cNvPr id="5" name="Pladsholder til sidefod 4"/>
          <p:cNvSpPr>
            <a:spLocks noGrp="1"/>
          </p:cNvSpPr>
          <p:nvPr>
            <p:ph type="ftr" sz="quarter" idx="3"/>
          </p:nvPr>
        </p:nvSpPr>
        <p:spPr>
          <a:xfrm>
            <a:off x="2196000" y="6372000"/>
            <a:ext cx="3600000" cy="216000"/>
          </a:xfrm>
          <a:prstGeom prst="rect">
            <a:avLst/>
          </a:prstGeom>
        </p:spPr>
        <p:txBody>
          <a:bodyPr vert="horz" lIns="0" tIns="0" rIns="0" bIns="0" rtlCol="0" anchor="b" anchorCtr="0"/>
          <a:lstStyle>
            <a:lvl1pPr algn="l">
              <a:defRPr sz="1000" cap="all" baseline="0">
                <a:solidFill>
                  <a:schemeClr val="tx1"/>
                </a:solidFill>
              </a:defRPr>
            </a:lvl1pPr>
          </a:lstStyle>
          <a:p>
            <a:r>
              <a:rPr lang="da-DK" smtClean="0"/>
              <a:t>Årlig opfølgning på specialeplanen</a:t>
            </a:r>
            <a:endParaRPr lang="da-DK" dirty="0"/>
          </a:p>
        </p:txBody>
      </p:sp>
      <p:sp>
        <p:nvSpPr>
          <p:cNvPr id="6" name="Pladsholder til diasnummer 5"/>
          <p:cNvSpPr>
            <a:spLocks noGrp="1"/>
          </p:cNvSpPr>
          <p:nvPr>
            <p:ph type="sldNum" sz="quarter" idx="4"/>
          </p:nvPr>
        </p:nvSpPr>
        <p:spPr>
          <a:xfrm>
            <a:off x="323999" y="6372000"/>
            <a:ext cx="457200" cy="216000"/>
          </a:xfrm>
          <a:prstGeom prst="rect">
            <a:avLst/>
          </a:prstGeom>
        </p:spPr>
        <p:txBody>
          <a:bodyPr vert="horz" lIns="0" tIns="0" rIns="0" bIns="0" rtlCol="0" anchor="b" anchorCtr="0"/>
          <a:lstStyle>
            <a:lvl1pPr algn="l">
              <a:defRPr sz="1000">
                <a:solidFill>
                  <a:schemeClr val="tx1"/>
                </a:solidFill>
              </a:defRPr>
            </a:lvl1pPr>
          </a:lstStyle>
          <a:p>
            <a:fld id="{844601DB-ADF3-44C2-834B-2346477CC3E7}" type="slidenum">
              <a:rPr lang="da-DK" smtClean="0"/>
              <a:pPr/>
              <a:t>‹nr.›</a:t>
            </a:fld>
            <a:endParaRPr lang="da-DK" dirty="0"/>
          </a:p>
        </p:txBody>
      </p:sp>
      <p:pic>
        <p:nvPicPr>
          <p:cNvPr id="1072" name="Picture 48" descr="H:\Lægemiddelstyrelsen\5779 LMS PowerPoint skabelon\ 5779 Grundmaterialer\LMST_pos_rgb_UK_520mm.e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68625" y="6066000"/>
            <a:ext cx="1908000" cy="53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324696"/>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0" r:id="rId3"/>
    <p:sldLayoutId id="2147483671" r:id="rId4"/>
    <p:sldLayoutId id="2147483672" r:id="rId5"/>
    <p:sldLayoutId id="2147483660" r:id="rId6"/>
    <p:sldLayoutId id="2147483668" r:id="rId7"/>
    <p:sldLayoutId id="2147483650" r:id="rId8"/>
    <p:sldLayoutId id="2147483657" r:id="rId9"/>
    <p:sldLayoutId id="2147483658" r:id="rId10"/>
    <p:sldLayoutId id="2147483662" r:id="rId11"/>
    <p:sldLayoutId id="2147483661" r:id="rId12"/>
    <p:sldLayoutId id="2147483664" r:id="rId13"/>
    <p:sldLayoutId id="2147483659" r:id="rId14"/>
    <p:sldLayoutId id="2147483666" r:id="rId15"/>
    <p:sldLayoutId id="2147483663" r:id="rId16"/>
  </p:sldLayoutIdLst>
  <p:hf hdr="0" ftr="0"/>
  <p:txStyles>
    <p:titleStyle>
      <a:lvl1pPr algn="l" defTabSz="1088776" rtl="0" eaLnBrk="1" latinLnBrk="0" hangingPunct="1">
        <a:lnSpc>
          <a:spcPts val="4048"/>
        </a:lnSpc>
        <a:spcBef>
          <a:spcPct val="0"/>
        </a:spcBef>
        <a:buNone/>
        <a:defRPr sz="3600" kern="1200">
          <a:solidFill>
            <a:schemeClr val="tx1"/>
          </a:solidFill>
          <a:latin typeface="+mj-lt"/>
          <a:ea typeface="+mj-ea"/>
          <a:cs typeface="+mj-cs"/>
        </a:defRPr>
      </a:lvl1pPr>
    </p:titleStyle>
    <p:bodyStyle>
      <a:lvl1pPr marL="266700" indent="-266700" algn="l" defTabSz="1088776" rtl="0" eaLnBrk="1" latinLnBrk="0" hangingPunct="1">
        <a:lnSpc>
          <a:spcPts val="2300"/>
        </a:lnSpc>
        <a:spcBef>
          <a:spcPts val="0"/>
        </a:spcBef>
        <a:spcAft>
          <a:spcPts val="1049"/>
        </a:spcAft>
        <a:buFont typeface="Arial" panose="020B0604020202020204" pitchFamily="34" charset="0"/>
        <a:buChar char="‒"/>
        <a:defRPr sz="2100" kern="1200">
          <a:solidFill>
            <a:schemeClr val="tx1"/>
          </a:solidFill>
          <a:latin typeface="+mn-lt"/>
          <a:ea typeface="+mn-ea"/>
          <a:cs typeface="+mn-cs"/>
        </a:defRPr>
      </a:lvl1pPr>
      <a:lvl2pPr marL="542925" indent="-276225" algn="l" defTabSz="1088776" rtl="0" eaLnBrk="1" latinLnBrk="0" hangingPunct="1">
        <a:lnSpc>
          <a:spcPts val="2300"/>
        </a:lnSpc>
        <a:spcBef>
          <a:spcPts val="0"/>
        </a:spcBef>
        <a:spcAft>
          <a:spcPts val="1049"/>
        </a:spcAft>
        <a:buFont typeface="Arial" panose="020B0604020202020204" pitchFamily="34" charset="0"/>
        <a:buChar char="–"/>
        <a:defRPr sz="2100" kern="1200">
          <a:solidFill>
            <a:schemeClr val="tx1"/>
          </a:solidFill>
          <a:latin typeface="+mn-lt"/>
          <a:ea typeface="+mn-ea"/>
          <a:cs typeface="+mn-cs"/>
        </a:defRPr>
      </a:lvl2pPr>
      <a:lvl3pPr marL="809625" indent="-266700" algn="l" defTabSz="1088776" rtl="0" eaLnBrk="1" latinLnBrk="0" hangingPunct="1">
        <a:lnSpc>
          <a:spcPts val="2300"/>
        </a:lnSpc>
        <a:spcBef>
          <a:spcPts val="0"/>
        </a:spcBef>
        <a:spcAft>
          <a:spcPts val="1049"/>
        </a:spcAft>
        <a:buFont typeface="Arial" panose="020B0604020202020204" pitchFamily="34" charset="0"/>
        <a:buChar char="‒"/>
        <a:defRPr sz="2100" kern="1200">
          <a:solidFill>
            <a:schemeClr val="tx1"/>
          </a:solidFill>
          <a:latin typeface="+mn-lt"/>
          <a:ea typeface="+mn-ea"/>
          <a:cs typeface="+mn-cs"/>
        </a:defRPr>
      </a:lvl3pPr>
      <a:lvl4pPr marL="1076325" indent="-266700" algn="l" defTabSz="1088776" rtl="0" eaLnBrk="1" latinLnBrk="0" hangingPunct="1">
        <a:lnSpc>
          <a:spcPts val="2300"/>
        </a:lnSpc>
        <a:spcBef>
          <a:spcPts val="0"/>
        </a:spcBef>
        <a:spcAft>
          <a:spcPts val="1049"/>
        </a:spcAft>
        <a:buFont typeface="Arial" panose="020B0604020202020204" pitchFamily="34" charset="0"/>
        <a:buChar char="‒"/>
        <a:defRPr sz="2100" kern="1200">
          <a:solidFill>
            <a:schemeClr val="tx1"/>
          </a:solidFill>
          <a:latin typeface="+mn-lt"/>
          <a:ea typeface="+mn-ea"/>
          <a:cs typeface="+mn-cs"/>
        </a:defRPr>
      </a:lvl4pPr>
      <a:lvl5pPr marL="1343025" indent="-266700" algn="l" defTabSz="1088776" rtl="0" eaLnBrk="1" latinLnBrk="0" hangingPunct="1">
        <a:lnSpc>
          <a:spcPts val="2300"/>
        </a:lnSpc>
        <a:spcBef>
          <a:spcPts val="0"/>
        </a:spcBef>
        <a:spcAft>
          <a:spcPts val="1049"/>
        </a:spcAft>
        <a:buFont typeface="Arial" panose="020B0604020202020204" pitchFamily="34" charset="0"/>
        <a:buChar char="‒"/>
        <a:defRPr sz="2100" kern="1200">
          <a:solidFill>
            <a:schemeClr val="tx1"/>
          </a:solidFill>
          <a:latin typeface="+mn-lt"/>
          <a:ea typeface="+mn-ea"/>
          <a:cs typeface="+mn-cs"/>
        </a:defRPr>
      </a:lvl5pPr>
      <a:lvl6pPr marL="1619250" indent="-276225" algn="l" defTabSz="1088776" rtl="0" eaLnBrk="1" latinLnBrk="0" hangingPunct="1">
        <a:lnSpc>
          <a:spcPts val="2300"/>
        </a:lnSpc>
        <a:spcBef>
          <a:spcPts val="0"/>
        </a:spcBef>
        <a:spcAft>
          <a:spcPts val="1049"/>
        </a:spcAft>
        <a:buFont typeface="Arial" panose="020B0604020202020204" pitchFamily="34" charset="0"/>
        <a:buChar char="‒"/>
        <a:defRPr sz="2100" kern="1200">
          <a:solidFill>
            <a:schemeClr val="tx1"/>
          </a:solidFill>
          <a:latin typeface="+mn-lt"/>
          <a:ea typeface="+mn-ea"/>
          <a:cs typeface="+mn-cs"/>
        </a:defRPr>
      </a:lvl6pPr>
      <a:lvl7pPr marL="1885950" indent="-266700" algn="l" defTabSz="1088776" rtl="0" eaLnBrk="1" latinLnBrk="0" hangingPunct="1">
        <a:lnSpc>
          <a:spcPts val="2300"/>
        </a:lnSpc>
        <a:spcBef>
          <a:spcPts val="0"/>
        </a:spcBef>
        <a:spcAft>
          <a:spcPts val="1049"/>
        </a:spcAft>
        <a:buFont typeface="Arial" panose="020B0604020202020204" pitchFamily="34" charset="0"/>
        <a:buChar char="‒"/>
        <a:defRPr sz="2100" kern="1200">
          <a:solidFill>
            <a:schemeClr val="tx1"/>
          </a:solidFill>
          <a:latin typeface="+mn-lt"/>
          <a:ea typeface="+mn-ea"/>
          <a:cs typeface="+mn-cs"/>
        </a:defRPr>
      </a:lvl7pPr>
      <a:lvl8pPr marL="2152650" indent="-266700" algn="l" defTabSz="1088776" rtl="0" eaLnBrk="1" latinLnBrk="0" hangingPunct="1">
        <a:lnSpc>
          <a:spcPts val="2300"/>
        </a:lnSpc>
        <a:spcBef>
          <a:spcPts val="0"/>
        </a:spcBef>
        <a:spcAft>
          <a:spcPts val="1049"/>
        </a:spcAft>
        <a:buFont typeface="Arial" panose="020B0604020202020204" pitchFamily="34" charset="0"/>
        <a:buChar char="‒"/>
        <a:defRPr sz="2100" kern="1200">
          <a:solidFill>
            <a:schemeClr val="tx1"/>
          </a:solidFill>
          <a:latin typeface="+mn-lt"/>
          <a:ea typeface="+mn-ea"/>
          <a:cs typeface="+mn-cs"/>
        </a:defRPr>
      </a:lvl8pPr>
      <a:lvl9pPr marL="4355104" indent="0" algn="l" defTabSz="1088776"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9pPr>
    </p:bodyStyle>
    <p:otherStyle>
      <a:defPPr>
        <a:defRPr lang="da-DK"/>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hma.eu/489.html"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www.hma.eu/101.html"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p:cNvSpPr>
            <a:spLocks noGrp="1"/>
          </p:cNvSpPr>
          <p:nvPr>
            <p:ph type="ctrTitle"/>
          </p:nvPr>
        </p:nvSpPr>
        <p:spPr/>
        <p:txBody>
          <a:bodyPr/>
          <a:lstStyle/>
          <a:p>
            <a:pPr algn="ctr"/>
            <a:r>
              <a:rPr lang="da-DK" dirty="0" err="1" smtClean="0"/>
              <a:t>Regulatorisk</a:t>
            </a:r>
            <a:r>
              <a:rPr lang="da-DK" dirty="0" smtClean="0"/>
              <a:t> implementering</a:t>
            </a:r>
            <a:endParaRPr lang="da-DK" dirty="0"/>
          </a:p>
        </p:txBody>
      </p:sp>
      <p:sp>
        <p:nvSpPr>
          <p:cNvPr id="25" name="Undertitel 24"/>
          <p:cNvSpPr>
            <a:spLocks noGrp="1"/>
          </p:cNvSpPr>
          <p:nvPr>
            <p:ph type="subTitle" idx="1"/>
          </p:nvPr>
        </p:nvSpPr>
        <p:spPr/>
        <p:txBody>
          <a:bodyPr/>
          <a:lstStyle/>
          <a:p>
            <a:r>
              <a:rPr lang="da-DK" dirty="0" smtClean="0"/>
              <a:t>Nationalt godkendte humane lægemidler</a:t>
            </a:r>
            <a:endParaRPr lang="da-DK" dirty="0"/>
          </a:p>
        </p:txBody>
      </p:sp>
      <p:sp>
        <p:nvSpPr>
          <p:cNvPr id="26" name="Pladsholder til tekst 25"/>
          <p:cNvSpPr>
            <a:spLocks noGrp="1"/>
          </p:cNvSpPr>
          <p:nvPr>
            <p:ph type="body" sz="quarter" idx="14"/>
          </p:nvPr>
        </p:nvSpPr>
        <p:spPr/>
        <p:txBody>
          <a:bodyPr/>
          <a:lstStyle/>
          <a:p>
            <a:r>
              <a:rPr lang="da-DK" dirty="0" smtClean="0"/>
              <a:t>29. </a:t>
            </a:r>
            <a:r>
              <a:rPr lang="da-DK" dirty="0"/>
              <a:t>a</a:t>
            </a:r>
            <a:r>
              <a:rPr lang="da-DK" dirty="0" smtClean="0"/>
              <a:t>ugust 2016</a:t>
            </a:r>
            <a:endParaRPr lang="da-DK" dirty="0"/>
          </a:p>
        </p:txBody>
      </p:sp>
    </p:spTree>
    <p:extLst>
      <p:ext uri="{BB962C8B-B14F-4D97-AF65-F5344CB8AC3E}">
        <p14:creationId xmlns:p14="http://schemas.microsoft.com/office/powerpoint/2010/main" val="366196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 MRP, DCP samt rent nationalt godkendte lægemidler</a:t>
            </a:r>
            <a:endParaRPr lang="da-DK" dirty="0"/>
          </a:p>
        </p:txBody>
      </p:sp>
      <p:sp>
        <p:nvSpPr>
          <p:cNvPr id="3" name="Pladsholder til dato 2"/>
          <p:cNvSpPr>
            <a:spLocks noGrp="1"/>
          </p:cNvSpPr>
          <p:nvPr>
            <p:ph type="dt" sz="half" idx="10"/>
          </p:nvPr>
        </p:nvSpPr>
        <p:spPr/>
        <p:txBody>
          <a:bodyPr/>
          <a:lstStyle/>
          <a:p>
            <a:r>
              <a:rPr lang="da-DK" smtClean="0"/>
              <a:t>29. august 2016</a:t>
            </a:r>
            <a:endParaRPr lang="da-DK" dirty="0"/>
          </a:p>
        </p:txBody>
      </p:sp>
      <p:sp>
        <p:nvSpPr>
          <p:cNvPr id="4" name="Pladsholder til slidenummer 3"/>
          <p:cNvSpPr>
            <a:spLocks noGrp="1"/>
          </p:cNvSpPr>
          <p:nvPr>
            <p:ph type="sldNum" sz="quarter" idx="12"/>
          </p:nvPr>
        </p:nvSpPr>
        <p:spPr/>
        <p:txBody>
          <a:bodyPr/>
          <a:lstStyle/>
          <a:p>
            <a:fld id="{844601DB-ADF3-44C2-834B-2346477CC3E7}" type="slidenum">
              <a:rPr lang="da-DK" smtClean="0"/>
              <a:t>2</a:t>
            </a:fld>
            <a:endParaRPr lang="da-DK"/>
          </a:p>
        </p:txBody>
      </p:sp>
      <p:sp>
        <p:nvSpPr>
          <p:cNvPr id="5" name="Pladsholder til tekst 4"/>
          <p:cNvSpPr>
            <a:spLocks noGrp="1"/>
          </p:cNvSpPr>
          <p:nvPr>
            <p:ph type="body" sz="quarter" idx="13"/>
          </p:nvPr>
        </p:nvSpPr>
        <p:spPr/>
        <p:txBody>
          <a:bodyPr/>
          <a:lstStyle/>
          <a:p>
            <a:pPr marL="0" indent="0">
              <a:buNone/>
            </a:pPr>
            <a:r>
              <a:rPr lang="da-DK" b="1" dirty="0" smtClean="0"/>
              <a:t>CMDh</a:t>
            </a:r>
            <a:endParaRPr lang="da-DK" b="1" dirty="0"/>
          </a:p>
          <a:p>
            <a:pPr marL="0" indent="0">
              <a:buNone/>
            </a:pPr>
            <a:r>
              <a:rPr lang="en-US" dirty="0" smtClean="0"/>
              <a:t>Implementation </a:t>
            </a:r>
            <a:r>
              <a:rPr lang="en-US" dirty="0"/>
              <a:t>plan for the introduction of the safety features on the packaging of nationally </a:t>
            </a:r>
            <a:r>
              <a:rPr lang="en-US" dirty="0" err="1"/>
              <a:t>authorised</a:t>
            </a:r>
            <a:r>
              <a:rPr lang="en-US" dirty="0"/>
              <a:t> medicinal products for human use </a:t>
            </a:r>
            <a:r>
              <a:rPr lang="en-US" dirty="0" smtClean="0"/>
              <a:t>(</a:t>
            </a:r>
            <a:r>
              <a:rPr lang="da-DK" i="1" dirty="0"/>
              <a:t>Doc. </a:t>
            </a:r>
            <a:r>
              <a:rPr lang="da-DK" i="1" dirty="0" err="1"/>
              <a:t>Ref</a:t>
            </a:r>
            <a:r>
              <a:rPr lang="da-DK" i="1" dirty="0"/>
              <a:t>: CMDh/345/2016 </a:t>
            </a:r>
            <a:r>
              <a:rPr lang="da-DK" i="1" dirty="0" smtClean="0"/>
              <a:t>,</a:t>
            </a:r>
            <a:r>
              <a:rPr lang="da-DK" i="1" dirty="0"/>
              <a:t> </a:t>
            </a:r>
            <a:r>
              <a:rPr lang="da-DK" i="1" dirty="0" err="1"/>
              <a:t>February</a:t>
            </a:r>
            <a:r>
              <a:rPr lang="da-DK" i="1" dirty="0"/>
              <a:t> 2016 </a:t>
            </a:r>
            <a:r>
              <a:rPr lang="da-DK" i="1" dirty="0" smtClean="0"/>
              <a:t>)</a:t>
            </a:r>
            <a:endParaRPr lang="da-DK" dirty="0"/>
          </a:p>
          <a:p>
            <a:pPr marL="0" indent="0">
              <a:buNone/>
            </a:pPr>
            <a:r>
              <a:rPr lang="da-DK" dirty="0">
                <a:hlinkClick r:id="rId2"/>
              </a:rPr>
              <a:t>http://</a:t>
            </a:r>
            <a:r>
              <a:rPr lang="da-DK" dirty="0" smtClean="0">
                <a:hlinkClick r:id="rId2"/>
              </a:rPr>
              <a:t>www.hma.eu/489.html</a:t>
            </a:r>
            <a:endParaRPr lang="da-DK" dirty="0" smtClean="0"/>
          </a:p>
          <a:p>
            <a:pPr marL="0" indent="0">
              <a:buNone/>
            </a:pPr>
            <a:endParaRPr lang="da-DK" dirty="0"/>
          </a:p>
          <a:p>
            <a:pPr marL="0" indent="0">
              <a:buNone/>
            </a:pPr>
            <a:r>
              <a:rPr lang="da-DK" dirty="0" smtClean="0"/>
              <a:t>Anbefaler for allerede godkendte produkter indsendelse i forbindelse med anden ændring til produktinformationen indenfor den angivne 3-årige overgangsperiode, hvis der ikke er en </a:t>
            </a:r>
            <a:r>
              <a:rPr lang="da-DK" dirty="0" err="1" smtClean="0"/>
              <a:t>regulatorisk</a:t>
            </a:r>
            <a:r>
              <a:rPr lang="da-DK" dirty="0" smtClean="0"/>
              <a:t> procedure, da en notifikation jf. artikel 61.3</a:t>
            </a:r>
            <a:endParaRPr lang="da-DK" dirty="0"/>
          </a:p>
          <a:p>
            <a:pPr marL="0" indent="0">
              <a:buNone/>
            </a:pPr>
            <a:endParaRPr lang="en-US" dirty="0"/>
          </a:p>
        </p:txBody>
      </p:sp>
    </p:spTree>
    <p:extLst>
      <p:ext uri="{BB962C8B-B14F-4D97-AF65-F5344CB8AC3E}">
        <p14:creationId xmlns:p14="http://schemas.microsoft.com/office/powerpoint/2010/main" val="4243309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000" y="107708"/>
            <a:ext cx="11520000" cy="1260292"/>
          </a:xfrm>
        </p:spPr>
        <p:txBody>
          <a:bodyPr/>
          <a:lstStyle/>
          <a:p>
            <a:pPr algn="ctr"/>
            <a:r>
              <a:rPr lang="da-DK" dirty="0" smtClean="0"/>
              <a:t>Dokumentation, minimum</a:t>
            </a:r>
            <a:endParaRPr lang="da-DK" dirty="0"/>
          </a:p>
        </p:txBody>
      </p:sp>
      <p:sp>
        <p:nvSpPr>
          <p:cNvPr id="3" name="Pladsholder til dato 2"/>
          <p:cNvSpPr>
            <a:spLocks noGrp="1"/>
          </p:cNvSpPr>
          <p:nvPr>
            <p:ph type="dt" sz="half" idx="10"/>
          </p:nvPr>
        </p:nvSpPr>
        <p:spPr/>
        <p:txBody>
          <a:bodyPr/>
          <a:lstStyle/>
          <a:p>
            <a:r>
              <a:rPr lang="da-DK" smtClean="0"/>
              <a:t>29. august 2016</a:t>
            </a:r>
            <a:endParaRPr lang="da-DK" dirty="0"/>
          </a:p>
        </p:txBody>
      </p:sp>
      <p:sp>
        <p:nvSpPr>
          <p:cNvPr id="4" name="Pladsholder til slidenummer 3"/>
          <p:cNvSpPr>
            <a:spLocks noGrp="1"/>
          </p:cNvSpPr>
          <p:nvPr>
            <p:ph type="sldNum" sz="quarter" idx="12"/>
          </p:nvPr>
        </p:nvSpPr>
        <p:spPr/>
        <p:txBody>
          <a:bodyPr/>
          <a:lstStyle/>
          <a:p>
            <a:fld id="{844601DB-ADF3-44C2-834B-2346477CC3E7}" type="slidenum">
              <a:rPr lang="da-DK" smtClean="0"/>
              <a:t>3</a:t>
            </a:fld>
            <a:endParaRPr lang="da-DK"/>
          </a:p>
        </p:txBody>
      </p:sp>
      <p:sp>
        <p:nvSpPr>
          <p:cNvPr id="5" name="Pladsholder til tekst 4"/>
          <p:cNvSpPr>
            <a:spLocks noGrp="1"/>
          </p:cNvSpPr>
          <p:nvPr>
            <p:ph type="body" sz="quarter" idx="13"/>
          </p:nvPr>
        </p:nvSpPr>
        <p:spPr>
          <a:xfrm>
            <a:off x="323850" y="954505"/>
            <a:ext cx="11520000" cy="4985495"/>
          </a:xfrm>
        </p:spPr>
        <p:txBody>
          <a:bodyPr/>
          <a:lstStyle/>
          <a:p>
            <a:pPr marL="0" indent="0">
              <a:buNone/>
            </a:pPr>
            <a:r>
              <a:rPr lang="da-DK" sz="1800" dirty="0" smtClean="0"/>
              <a:t>Relevant EU ansøgningsskema eller </a:t>
            </a:r>
          </a:p>
          <a:p>
            <a:pPr marL="0" indent="0">
              <a:buNone/>
            </a:pPr>
            <a:r>
              <a:rPr lang="da-DK" sz="1800" dirty="0" smtClean="0"/>
              <a:t>artikel </a:t>
            </a:r>
            <a:r>
              <a:rPr lang="da-DK" sz="1800" dirty="0"/>
              <a:t>61.3 notifikationsskema (</a:t>
            </a:r>
            <a:r>
              <a:rPr lang="da-DK" sz="1800" dirty="0">
                <a:hlinkClick r:id="rId2"/>
              </a:rPr>
              <a:t>http://</a:t>
            </a:r>
            <a:r>
              <a:rPr lang="da-DK" sz="1800" dirty="0" smtClean="0">
                <a:hlinkClick r:id="rId2"/>
              </a:rPr>
              <a:t>www.hma.eu/101.html</a:t>
            </a:r>
            <a:r>
              <a:rPr lang="da-DK" sz="1800" dirty="0" smtClean="0"/>
              <a:t>)</a:t>
            </a:r>
          </a:p>
          <a:p>
            <a:pPr marL="0" indent="0">
              <a:buNone/>
            </a:pPr>
            <a:r>
              <a:rPr lang="da-DK" sz="1800" dirty="0" smtClean="0"/>
              <a:t>samt</a:t>
            </a:r>
          </a:p>
          <a:p>
            <a:pPr marL="0" indent="0">
              <a:buNone/>
            </a:pPr>
            <a:r>
              <a:rPr lang="da-DK" sz="1800" b="1" dirty="0" smtClean="0"/>
              <a:t>QRD-template</a:t>
            </a:r>
            <a:r>
              <a:rPr lang="da-DK" sz="1800" dirty="0" smtClean="0"/>
              <a:t> for ydre emballage:</a:t>
            </a:r>
          </a:p>
          <a:p>
            <a:pPr marL="0" indent="0">
              <a:buNone/>
            </a:pPr>
            <a:r>
              <a:rPr lang="fr-FR" sz="1400" b="1" dirty="0" smtClean="0"/>
              <a:t>17</a:t>
            </a:r>
            <a:r>
              <a:rPr lang="fr-FR" sz="1400" b="1" dirty="0"/>
              <a:t>. UNIQUE IDENTIFIER – 2D BARCODE </a:t>
            </a:r>
            <a:endParaRPr lang="fr-FR" sz="1400" dirty="0"/>
          </a:p>
          <a:p>
            <a:pPr marL="0" indent="0">
              <a:buNone/>
            </a:pPr>
            <a:r>
              <a:rPr lang="en-US" sz="1400" dirty="0"/>
              <a:t>&lt;2D barcode carrying the unique identifier included.&gt; </a:t>
            </a:r>
          </a:p>
          <a:p>
            <a:pPr marL="0" indent="0">
              <a:buNone/>
            </a:pPr>
            <a:r>
              <a:rPr lang="da-DK" sz="1400" dirty="0" smtClean="0"/>
              <a:t>&lt;Not </a:t>
            </a:r>
            <a:r>
              <a:rPr lang="da-DK" sz="1400" dirty="0" err="1"/>
              <a:t>applicable</a:t>
            </a:r>
            <a:r>
              <a:rPr lang="da-DK" sz="1400" dirty="0" smtClean="0"/>
              <a:t>.&gt;</a:t>
            </a:r>
          </a:p>
          <a:p>
            <a:pPr marL="0" indent="0">
              <a:buNone/>
            </a:pPr>
            <a:r>
              <a:rPr lang="en-US" sz="1400" b="1" dirty="0"/>
              <a:t>18. UNIQUE IDENTIFIER - HUMAN READABLE DATA </a:t>
            </a:r>
            <a:endParaRPr lang="en-US" sz="1400" dirty="0"/>
          </a:p>
          <a:p>
            <a:pPr marL="0" indent="0">
              <a:buNone/>
            </a:pPr>
            <a:r>
              <a:rPr lang="da-DK" sz="1400" dirty="0"/>
              <a:t>&lt; PC: {</a:t>
            </a:r>
            <a:r>
              <a:rPr lang="da-DK" sz="1400" dirty="0" err="1"/>
              <a:t>number</a:t>
            </a:r>
            <a:r>
              <a:rPr lang="da-DK" sz="1400" dirty="0"/>
              <a:t>} </a:t>
            </a:r>
            <a:r>
              <a:rPr lang="da-DK" sz="1400" dirty="0">
                <a:solidFill>
                  <a:srgbClr val="00B050"/>
                </a:solidFill>
              </a:rPr>
              <a:t>[</a:t>
            </a:r>
            <a:r>
              <a:rPr lang="da-DK" sz="1400" dirty="0" err="1">
                <a:solidFill>
                  <a:srgbClr val="00B050"/>
                </a:solidFill>
              </a:rPr>
              <a:t>product</a:t>
            </a:r>
            <a:r>
              <a:rPr lang="da-DK" sz="1400" dirty="0">
                <a:solidFill>
                  <a:srgbClr val="00B050"/>
                </a:solidFill>
              </a:rPr>
              <a:t> </a:t>
            </a:r>
            <a:r>
              <a:rPr lang="da-DK" sz="1400" dirty="0" err="1">
                <a:solidFill>
                  <a:srgbClr val="00B050"/>
                </a:solidFill>
              </a:rPr>
              <a:t>code</a:t>
            </a:r>
            <a:r>
              <a:rPr lang="da-DK" sz="1400" dirty="0">
                <a:solidFill>
                  <a:srgbClr val="00B050"/>
                </a:solidFill>
              </a:rPr>
              <a:t>] </a:t>
            </a:r>
          </a:p>
          <a:p>
            <a:pPr marL="0" indent="0">
              <a:buNone/>
            </a:pPr>
            <a:r>
              <a:rPr lang="da-DK" sz="1400" dirty="0"/>
              <a:t>SN: {</a:t>
            </a:r>
            <a:r>
              <a:rPr lang="da-DK" sz="1400" dirty="0" err="1"/>
              <a:t>number</a:t>
            </a:r>
            <a:r>
              <a:rPr lang="da-DK" sz="1400" dirty="0"/>
              <a:t>} </a:t>
            </a:r>
            <a:r>
              <a:rPr lang="da-DK" sz="1400" dirty="0">
                <a:solidFill>
                  <a:srgbClr val="00B050"/>
                </a:solidFill>
              </a:rPr>
              <a:t>[</a:t>
            </a:r>
            <a:r>
              <a:rPr lang="da-DK" sz="1400" dirty="0" err="1">
                <a:solidFill>
                  <a:srgbClr val="00B050"/>
                </a:solidFill>
              </a:rPr>
              <a:t>serial</a:t>
            </a:r>
            <a:r>
              <a:rPr lang="da-DK" sz="1400" dirty="0">
                <a:solidFill>
                  <a:srgbClr val="00B050"/>
                </a:solidFill>
              </a:rPr>
              <a:t> </a:t>
            </a:r>
            <a:r>
              <a:rPr lang="da-DK" sz="1400" dirty="0" err="1">
                <a:solidFill>
                  <a:srgbClr val="00B050"/>
                </a:solidFill>
              </a:rPr>
              <a:t>number</a:t>
            </a:r>
            <a:r>
              <a:rPr lang="da-DK" sz="1400" dirty="0">
                <a:solidFill>
                  <a:srgbClr val="00B050"/>
                </a:solidFill>
              </a:rPr>
              <a:t>] </a:t>
            </a:r>
          </a:p>
          <a:p>
            <a:pPr marL="0" indent="0">
              <a:buNone/>
            </a:pPr>
            <a:r>
              <a:rPr lang="en-US" sz="1400" dirty="0"/>
              <a:t>NN: {number} </a:t>
            </a:r>
            <a:r>
              <a:rPr lang="en-US" sz="1400" dirty="0">
                <a:solidFill>
                  <a:srgbClr val="00B050"/>
                </a:solidFill>
              </a:rPr>
              <a:t>[national reimbursement number or other national number identifying the medicinal product</a:t>
            </a:r>
            <a:r>
              <a:rPr lang="en-US" sz="1400" dirty="0" smtClean="0">
                <a:solidFill>
                  <a:srgbClr val="00B050"/>
                </a:solidFill>
              </a:rPr>
              <a:t>] </a:t>
            </a:r>
            <a:endParaRPr lang="en-US" sz="1400" dirty="0">
              <a:solidFill>
                <a:srgbClr val="00B050"/>
              </a:solidFill>
            </a:endParaRPr>
          </a:p>
          <a:p>
            <a:pPr marL="0" indent="0">
              <a:buNone/>
            </a:pPr>
            <a:r>
              <a:rPr lang="da-DK" sz="1400" dirty="0"/>
              <a:t>&lt;Not </a:t>
            </a:r>
            <a:r>
              <a:rPr lang="da-DK" sz="1400" dirty="0" err="1"/>
              <a:t>applicable</a:t>
            </a:r>
            <a:r>
              <a:rPr lang="da-DK" sz="1400" dirty="0"/>
              <a:t>.&gt;</a:t>
            </a:r>
          </a:p>
        </p:txBody>
      </p:sp>
    </p:spTree>
    <p:extLst>
      <p:ext uri="{BB962C8B-B14F-4D97-AF65-F5344CB8AC3E}">
        <p14:creationId xmlns:p14="http://schemas.microsoft.com/office/powerpoint/2010/main" val="257193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Dokumentation, QRD eksempel</a:t>
            </a:r>
            <a:endParaRPr lang="da-DK" dirty="0"/>
          </a:p>
        </p:txBody>
      </p:sp>
      <p:sp>
        <p:nvSpPr>
          <p:cNvPr id="3" name="Pladsholder til dato 2"/>
          <p:cNvSpPr>
            <a:spLocks noGrp="1"/>
          </p:cNvSpPr>
          <p:nvPr>
            <p:ph type="dt" sz="half" idx="10"/>
          </p:nvPr>
        </p:nvSpPr>
        <p:spPr/>
        <p:txBody>
          <a:bodyPr/>
          <a:lstStyle/>
          <a:p>
            <a:r>
              <a:rPr lang="da-DK" smtClean="0"/>
              <a:t>29. august 2016</a:t>
            </a:r>
            <a:endParaRPr lang="da-DK"/>
          </a:p>
        </p:txBody>
      </p:sp>
      <p:sp>
        <p:nvSpPr>
          <p:cNvPr id="4" name="Pladsholder til slidenummer 3"/>
          <p:cNvSpPr>
            <a:spLocks noGrp="1"/>
          </p:cNvSpPr>
          <p:nvPr>
            <p:ph type="sldNum" sz="quarter" idx="12"/>
          </p:nvPr>
        </p:nvSpPr>
        <p:spPr/>
        <p:txBody>
          <a:bodyPr/>
          <a:lstStyle/>
          <a:p>
            <a:fld id="{844601DB-ADF3-44C2-834B-2346477CC3E7}" type="slidenum">
              <a:rPr lang="da-DK" smtClean="0"/>
              <a:t>4</a:t>
            </a:fld>
            <a:endParaRPr lang="da-DK"/>
          </a:p>
        </p:txBody>
      </p:sp>
      <p:sp>
        <p:nvSpPr>
          <p:cNvPr id="5" name="Pladsholder til tekst 4"/>
          <p:cNvSpPr>
            <a:spLocks noGrp="1"/>
          </p:cNvSpPr>
          <p:nvPr>
            <p:ph type="body" sz="quarter" idx="13"/>
          </p:nvPr>
        </p:nvSpPr>
        <p:spPr/>
        <p:txBody>
          <a:bodyPr/>
          <a:lstStyle/>
          <a:p>
            <a:pPr marL="0" indent="0">
              <a:buNone/>
            </a:pPr>
            <a:r>
              <a:rPr lang="da-DK" b="1" dirty="0"/>
              <a:t>17.	ENTYDIG IDENTIFIKATOR – 2D-STREGKODE</a:t>
            </a:r>
            <a:endParaRPr lang="da-DK" dirty="0"/>
          </a:p>
          <a:p>
            <a:pPr marL="0" indent="0">
              <a:buNone/>
            </a:pPr>
            <a:r>
              <a:rPr lang="da-DK" dirty="0"/>
              <a:t> </a:t>
            </a:r>
            <a:r>
              <a:rPr lang="da-DK" dirty="0" smtClean="0"/>
              <a:t>Der </a:t>
            </a:r>
            <a:r>
              <a:rPr lang="da-DK" dirty="0"/>
              <a:t>er anført en 2D-stregkode, som indeholder en entydig </a:t>
            </a:r>
            <a:r>
              <a:rPr lang="da-DK" dirty="0" err="1"/>
              <a:t>identifikator</a:t>
            </a:r>
            <a:r>
              <a:rPr lang="da-DK" dirty="0" smtClean="0"/>
              <a:t>.</a:t>
            </a:r>
          </a:p>
          <a:p>
            <a:pPr marL="0" indent="0">
              <a:buNone/>
            </a:pPr>
            <a:endParaRPr lang="da-DK" dirty="0"/>
          </a:p>
          <a:p>
            <a:pPr marL="0" indent="0">
              <a:buNone/>
            </a:pPr>
            <a:r>
              <a:rPr lang="da-DK" b="1" dirty="0"/>
              <a:t>18.	</a:t>
            </a:r>
            <a:r>
              <a:rPr lang="en-GB" b="1" dirty="0"/>
              <a:t>ENTYDIG IDENTIFIKATOR - MENNESKELIGT LÆSBARE </a:t>
            </a:r>
            <a:r>
              <a:rPr lang="en-GB" b="1" dirty="0" smtClean="0"/>
              <a:t>DATA</a:t>
            </a:r>
            <a:r>
              <a:rPr lang="da-DK" dirty="0"/>
              <a:t> </a:t>
            </a:r>
          </a:p>
          <a:p>
            <a:pPr marL="0" indent="0">
              <a:buNone/>
            </a:pPr>
            <a:r>
              <a:rPr lang="en-GB" dirty="0"/>
              <a:t>PC:</a:t>
            </a:r>
            <a:endParaRPr lang="da-DK" dirty="0"/>
          </a:p>
          <a:p>
            <a:pPr marL="0" indent="0">
              <a:buNone/>
            </a:pPr>
            <a:r>
              <a:rPr lang="en-GB" dirty="0"/>
              <a:t>SN:</a:t>
            </a:r>
            <a:endParaRPr lang="da-DK" dirty="0"/>
          </a:p>
          <a:p>
            <a:pPr marL="0" indent="0">
              <a:buNone/>
            </a:pPr>
            <a:r>
              <a:rPr lang="en-GB" dirty="0"/>
              <a:t>NN:</a:t>
            </a:r>
            <a:endParaRPr lang="da-DK" dirty="0"/>
          </a:p>
          <a:p>
            <a:pPr marL="0" indent="0">
              <a:buNone/>
            </a:pPr>
            <a:r>
              <a:rPr lang="da-DK" dirty="0"/>
              <a:t> </a:t>
            </a:r>
            <a:endParaRPr lang="da-DK" dirty="0" smtClean="0"/>
          </a:p>
          <a:p>
            <a:pPr marL="0" indent="0">
              <a:buNone/>
            </a:pPr>
            <a:r>
              <a:rPr lang="da-DK" smtClean="0"/>
              <a:t>øvrig dokumentation vil </a:t>
            </a:r>
            <a:r>
              <a:rPr lang="da-DK" dirty="0" smtClean="0"/>
              <a:t>afhænge af, om der ansøges andre ændringer samtidigt</a:t>
            </a:r>
            <a:endParaRPr lang="da-DK" dirty="0"/>
          </a:p>
          <a:p>
            <a:pPr marL="0" indent="0">
              <a:buNone/>
            </a:pPr>
            <a:endParaRPr lang="da-DK" dirty="0"/>
          </a:p>
        </p:txBody>
      </p:sp>
    </p:spTree>
    <p:extLst>
      <p:ext uri="{BB962C8B-B14F-4D97-AF65-F5344CB8AC3E}">
        <p14:creationId xmlns:p14="http://schemas.microsoft.com/office/powerpoint/2010/main" val="2105645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Godkendelse samt faktisk implementering</a:t>
            </a:r>
            <a:endParaRPr lang="da-DK" dirty="0"/>
          </a:p>
        </p:txBody>
      </p:sp>
      <p:sp>
        <p:nvSpPr>
          <p:cNvPr id="3" name="Pladsholder til dato 2"/>
          <p:cNvSpPr>
            <a:spLocks noGrp="1"/>
          </p:cNvSpPr>
          <p:nvPr>
            <p:ph type="dt" sz="half" idx="10"/>
          </p:nvPr>
        </p:nvSpPr>
        <p:spPr/>
        <p:txBody>
          <a:bodyPr/>
          <a:lstStyle/>
          <a:p>
            <a:r>
              <a:rPr lang="da-DK" smtClean="0"/>
              <a:t>29. august 2016</a:t>
            </a:r>
            <a:endParaRPr lang="da-DK"/>
          </a:p>
        </p:txBody>
      </p:sp>
      <p:sp>
        <p:nvSpPr>
          <p:cNvPr id="4" name="Pladsholder til slidenummer 3"/>
          <p:cNvSpPr>
            <a:spLocks noGrp="1"/>
          </p:cNvSpPr>
          <p:nvPr>
            <p:ph type="sldNum" sz="quarter" idx="12"/>
          </p:nvPr>
        </p:nvSpPr>
        <p:spPr/>
        <p:txBody>
          <a:bodyPr/>
          <a:lstStyle/>
          <a:p>
            <a:fld id="{844601DB-ADF3-44C2-834B-2346477CC3E7}" type="slidenum">
              <a:rPr lang="da-DK" smtClean="0"/>
              <a:t>5</a:t>
            </a:fld>
            <a:endParaRPr lang="da-DK"/>
          </a:p>
        </p:txBody>
      </p:sp>
      <p:sp>
        <p:nvSpPr>
          <p:cNvPr id="5" name="Pladsholder til tekst 4"/>
          <p:cNvSpPr>
            <a:spLocks noGrp="1"/>
          </p:cNvSpPr>
          <p:nvPr>
            <p:ph type="body" sz="quarter" idx="13"/>
          </p:nvPr>
        </p:nvSpPr>
        <p:spPr/>
        <p:txBody>
          <a:bodyPr/>
          <a:lstStyle/>
          <a:p>
            <a:pPr marL="0" indent="0">
              <a:buNone/>
            </a:pPr>
            <a:r>
              <a:rPr lang="da-DK" dirty="0"/>
              <a:t>Lægemiddelstyrelsen bekræfter ikke særskilt i godkendelsesbrevet, at ansøgningens anførte information mht. sikkerhedselementer er accepteret.</a:t>
            </a:r>
          </a:p>
          <a:p>
            <a:pPr marL="0" indent="0">
              <a:buNone/>
            </a:pPr>
            <a:endParaRPr lang="en-US" dirty="0"/>
          </a:p>
          <a:p>
            <a:pPr marL="0" indent="0">
              <a:buNone/>
            </a:pPr>
            <a:endParaRPr lang="en-US" dirty="0"/>
          </a:p>
          <a:p>
            <a:pPr marL="0" indent="0">
              <a:buNone/>
            </a:pPr>
            <a:r>
              <a:rPr lang="en-US" dirty="0"/>
              <a:t> </a:t>
            </a:r>
            <a:r>
              <a:rPr lang="en-US" i="1" dirty="0"/>
              <a:t>NOTE: The inclusion of information relating to safety features in the QRD product information template does not, in itself, indicate that the safety features have been actually implemented on the packaging placed on the market, rather that the product information has been updated to confirm that the safety features will be implemented on the marketed pack in line with the provisions of the Delegated Regulation.</a:t>
            </a:r>
            <a:endParaRPr lang="da-DK" dirty="0"/>
          </a:p>
          <a:p>
            <a:pPr marL="0" indent="0">
              <a:buNone/>
            </a:pPr>
            <a:endParaRPr lang="da-DK" dirty="0"/>
          </a:p>
        </p:txBody>
      </p:sp>
    </p:spTree>
    <p:extLst>
      <p:ext uri="{BB962C8B-B14F-4D97-AF65-F5344CB8AC3E}">
        <p14:creationId xmlns:p14="http://schemas.microsoft.com/office/powerpoint/2010/main" val="1684943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smtClean="0"/>
              <a:t>Hvad er i god tid </a:t>
            </a:r>
            <a:r>
              <a:rPr lang="da-DK" smtClean="0"/>
              <a:t>inden implementeringsdato </a:t>
            </a:r>
            <a:r>
              <a:rPr lang="da-DK" dirty="0" smtClean="0"/>
              <a:t>9.februar 2019</a:t>
            </a:r>
            <a:endParaRPr lang="da-DK" dirty="0"/>
          </a:p>
        </p:txBody>
      </p:sp>
      <p:sp>
        <p:nvSpPr>
          <p:cNvPr id="3" name="Pladsholder til dato 2"/>
          <p:cNvSpPr>
            <a:spLocks noGrp="1"/>
          </p:cNvSpPr>
          <p:nvPr>
            <p:ph type="dt" sz="half" idx="10"/>
          </p:nvPr>
        </p:nvSpPr>
        <p:spPr/>
        <p:txBody>
          <a:bodyPr/>
          <a:lstStyle/>
          <a:p>
            <a:r>
              <a:rPr lang="da-DK" smtClean="0"/>
              <a:t>29. august 2016</a:t>
            </a:r>
            <a:endParaRPr lang="da-DK"/>
          </a:p>
        </p:txBody>
      </p:sp>
      <p:sp>
        <p:nvSpPr>
          <p:cNvPr id="4" name="Pladsholder til slidenummer 3"/>
          <p:cNvSpPr>
            <a:spLocks noGrp="1"/>
          </p:cNvSpPr>
          <p:nvPr>
            <p:ph type="sldNum" sz="quarter" idx="12"/>
          </p:nvPr>
        </p:nvSpPr>
        <p:spPr/>
        <p:txBody>
          <a:bodyPr/>
          <a:lstStyle/>
          <a:p>
            <a:fld id="{844601DB-ADF3-44C2-834B-2346477CC3E7}" type="slidenum">
              <a:rPr lang="da-DK" smtClean="0"/>
              <a:t>6</a:t>
            </a:fld>
            <a:endParaRPr lang="da-DK"/>
          </a:p>
        </p:txBody>
      </p:sp>
      <p:sp>
        <p:nvSpPr>
          <p:cNvPr id="5" name="Pladsholder til tekst 4"/>
          <p:cNvSpPr>
            <a:spLocks noGrp="1"/>
          </p:cNvSpPr>
          <p:nvPr>
            <p:ph type="body" sz="quarter" idx="13"/>
          </p:nvPr>
        </p:nvSpPr>
        <p:spPr/>
        <p:txBody>
          <a:bodyPr/>
          <a:lstStyle/>
          <a:p>
            <a:pPr marL="0" indent="0">
              <a:buNone/>
            </a:pPr>
            <a:r>
              <a:rPr lang="da-DK" dirty="0" smtClean="0"/>
              <a:t>Den </a:t>
            </a:r>
            <a:r>
              <a:rPr lang="da-DK" dirty="0" err="1" smtClean="0"/>
              <a:t>regulatoriske</a:t>
            </a:r>
            <a:r>
              <a:rPr lang="da-DK" dirty="0" smtClean="0"/>
              <a:t> proces </a:t>
            </a:r>
            <a:r>
              <a:rPr lang="da-DK" u="sng" dirty="0" smtClean="0"/>
              <a:t>skal være afsluttet</a:t>
            </a:r>
            <a:r>
              <a:rPr lang="da-DK" dirty="0" smtClean="0"/>
              <a:t> senest 9. februar 2019, derfor i fælles interesse</a:t>
            </a:r>
          </a:p>
          <a:p>
            <a:pPr marL="0" indent="0">
              <a:buNone/>
            </a:pPr>
            <a:endParaRPr lang="da-DK" dirty="0"/>
          </a:p>
          <a:p>
            <a:pPr marL="0" indent="0" algn="ctr">
              <a:buNone/>
            </a:pPr>
            <a:r>
              <a:rPr lang="da-DK" dirty="0" smtClean="0"/>
              <a:t>Indsendelse med andre </a:t>
            </a:r>
            <a:r>
              <a:rPr lang="da-DK" dirty="0" err="1" smtClean="0"/>
              <a:t>regulatoriske</a:t>
            </a:r>
            <a:r>
              <a:rPr lang="da-DK" dirty="0" smtClean="0"/>
              <a:t> ansøgninger for produktet</a:t>
            </a:r>
          </a:p>
          <a:p>
            <a:pPr marL="0" indent="0" algn="ctr">
              <a:buNone/>
            </a:pPr>
            <a:endParaRPr lang="da-DK" dirty="0"/>
          </a:p>
          <a:p>
            <a:pPr marL="0" indent="0" algn="ctr">
              <a:buNone/>
            </a:pPr>
            <a:r>
              <a:rPr lang="da-DK" dirty="0" smtClean="0"/>
              <a:t>Ikke unødigt afventning med indsendelse</a:t>
            </a:r>
          </a:p>
          <a:p>
            <a:pPr marL="0" indent="0" algn="ctr">
              <a:buNone/>
            </a:pPr>
            <a:endParaRPr lang="da-DK" dirty="0"/>
          </a:p>
          <a:p>
            <a:pPr marL="0" indent="0" algn="ctr">
              <a:buNone/>
            </a:pPr>
            <a:endParaRPr lang="da-DK" dirty="0" smtClean="0"/>
          </a:p>
          <a:p>
            <a:pPr marL="0" indent="0">
              <a:buNone/>
            </a:pPr>
            <a:endParaRPr lang="da-DK" dirty="0"/>
          </a:p>
          <a:p>
            <a:pPr marL="0" indent="0">
              <a:buNone/>
            </a:pPr>
            <a:endParaRPr lang="da-DK" dirty="0" smtClean="0"/>
          </a:p>
          <a:p>
            <a:pPr marL="0" indent="0">
              <a:buNone/>
            </a:pPr>
            <a:endParaRPr lang="da-DK" u="sng" dirty="0"/>
          </a:p>
          <a:p>
            <a:pPr marL="0" indent="0">
              <a:buNone/>
            </a:pPr>
            <a:endParaRPr lang="da-DK" u="sng" dirty="0" smtClean="0"/>
          </a:p>
          <a:p>
            <a:pPr marL="0" indent="0">
              <a:buNone/>
            </a:pPr>
            <a:endParaRPr lang="da-DK" u="sng" dirty="0"/>
          </a:p>
        </p:txBody>
      </p:sp>
    </p:spTree>
    <p:extLst>
      <p:ext uri="{BB962C8B-B14F-4D97-AF65-F5344CB8AC3E}">
        <p14:creationId xmlns:p14="http://schemas.microsoft.com/office/powerpoint/2010/main" val="3871292921"/>
      </p:ext>
    </p:extLst>
  </p:cSld>
  <p:clrMapOvr>
    <a:masterClrMapping/>
  </p:clrMapOvr>
</p:sld>
</file>

<file path=ppt/theme/theme1.xml><?xml version="1.0" encoding="utf-8"?>
<a:theme xmlns:a="http://schemas.openxmlformats.org/drawingml/2006/main" name="LMS PPT Skabelon 3">
  <a:themeElements>
    <a:clrScheme name="Lægemiddelstyrelsen">
      <a:dk1>
        <a:srgbClr val="000000"/>
      </a:dk1>
      <a:lt1>
        <a:sysClr val="window" lastClr="FFFFFF"/>
      </a:lt1>
      <a:dk2>
        <a:srgbClr val="006EAB"/>
      </a:dk2>
      <a:lt2>
        <a:srgbClr val="94CEF2"/>
      </a:lt2>
      <a:accent1>
        <a:srgbClr val="4E5B61"/>
      </a:accent1>
      <a:accent2>
        <a:srgbClr val="00858C"/>
      </a:accent2>
      <a:accent3>
        <a:srgbClr val="493182"/>
      </a:accent3>
      <a:accent4>
        <a:srgbClr val="D60B52"/>
      </a:accent4>
      <a:accent5>
        <a:srgbClr val="DDDF4B"/>
      </a:accent5>
      <a:accent6>
        <a:srgbClr val="D1D7DA"/>
      </a:accent6>
      <a:hlink>
        <a:srgbClr val="000000"/>
      </a:hlink>
      <a:folHlink>
        <a:srgbClr val="00000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MS PPT Skabelon.potx" id="{154A5BF5-0190-424A-8926-AA7BD175C0A7}" vid="{42A56700-9114-4A1A-A05B-84225BEB2216}"/>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PowerPoint_LMST</Template>
  <TotalTime>82</TotalTime>
  <Words>338</Words>
  <Application>Microsoft Office PowerPoint</Application>
  <PresentationFormat>Brugerdefineret</PresentationFormat>
  <Paragraphs>59</Paragraphs>
  <Slides>6</Slides>
  <Notes>1</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6</vt:i4>
      </vt:variant>
    </vt:vector>
  </HeadingPairs>
  <TitlesOfParts>
    <vt:vector size="9" baseType="lpstr">
      <vt:lpstr>Arial</vt:lpstr>
      <vt:lpstr>Calibri</vt:lpstr>
      <vt:lpstr>LMS PPT Skabelon 3</vt:lpstr>
      <vt:lpstr>Regulatorisk implementering</vt:lpstr>
      <vt:lpstr> MRP, DCP samt rent nationalt godkendte lægemidler</vt:lpstr>
      <vt:lpstr>Dokumentation, minimum</vt:lpstr>
      <vt:lpstr>Dokumentation, QRD eksempel</vt:lpstr>
      <vt:lpstr>Godkendelse samt faktisk implementering</vt:lpstr>
      <vt:lpstr>Hvad er i god tid inden implementeringsdato 9.februar 2019</vt:lpstr>
    </vt:vector>
  </TitlesOfParts>
  <Company>Sundhedsstyrelsen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Regulatorisk implementering</dc:title>
  <dc:creator>JOAN BOYE - 9254</dc:creator>
  <cp:lastModifiedBy>Jakob Lundsteen</cp:lastModifiedBy>
  <cp:revision>12</cp:revision>
  <dcterms:created xsi:type="dcterms:W3CDTF">2016-08-23T08:45:03Z</dcterms:created>
  <dcterms:modified xsi:type="dcterms:W3CDTF">2016-08-29T07:54:51Z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kabelonnavn">
    <vt:lpwstr>LMST præsentation</vt:lpwstr>
  </property>
</Properties>
</file>