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8"/>
  </p:notesMasterIdLst>
  <p:handoutMasterIdLst>
    <p:handoutMasterId r:id="rId39"/>
  </p:handoutMasterIdLst>
  <p:sldIdLst>
    <p:sldId id="256" r:id="rId2"/>
    <p:sldId id="341" r:id="rId3"/>
    <p:sldId id="359" r:id="rId4"/>
    <p:sldId id="360" r:id="rId5"/>
    <p:sldId id="344" r:id="rId6"/>
    <p:sldId id="343" r:id="rId7"/>
    <p:sldId id="266" r:id="rId8"/>
    <p:sldId id="321" r:id="rId9"/>
    <p:sldId id="322" r:id="rId10"/>
    <p:sldId id="323" r:id="rId11"/>
    <p:sldId id="318" r:id="rId12"/>
    <p:sldId id="319" r:id="rId13"/>
    <p:sldId id="320" r:id="rId14"/>
    <p:sldId id="365" r:id="rId15"/>
    <p:sldId id="366" r:id="rId16"/>
    <p:sldId id="367" r:id="rId17"/>
    <p:sldId id="368" r:id="rId18"/>
    <p:sldId id="369" r:id="rId19"/>
    <p:sldId id="370" r:id="rId20"/>
    <p:sldId id="324" r:id="rId21"/>
    <p:sldId id="325" r:id="rId22"/>
    <p:sldId id="326" r:id="rId23"/>
    <p:sldId id="292" r:id="rId24"/>
    <p:sldId id="363" r:id="rId25"/>
    <p:sldId id="352" r:id="rId26"/>
    <p:sldId id="353" r:id="rId27"/>
    <p:sldId id="361" r:id="rId28"/>
    <p:sldId id="358" r:id="rId29"/>
    <p:sldId id="348" r:id="rId30"/>
    <p:sldId id="347" r:id="rId31"/>
    <p:sldId id="349" r:id="rId32"/>
    <p:sldId id="350" r:id="rId33"/>
    <p:sldId id="312" r:id="rId34"/>
    <p:sldId id="346" r:id="rId35"/>
    <p:sldId id="356" r:id="rId36"/>
    <p:sldId id="362" r:id="rId37"/>
  </p:sldIdLst>
  <p:sldSz cx="9144000" cy="6858000" type="screen4x3"/>
  <p:notesSz cx="6797675" cy="9928225"/>
  <p:defaultTextStyle>
    <a:defPPr>
      <a:defRPr lang="da-DK"/>
    </a:defPPr>
    <a:lvl1pPr algn="l" defTabSz="457200" rtl="0" fontAlgn="base">
      <a:spcBef>
        <a:spcPct val="0"/>
      </a:spcBef>
      <a:spcAft>
        <a:spcPct val="0"/>
      </a:spcAft>
      <a:defRPr kern="1200">
        <a:solidFill>
          <a:schemeClr val="tx1"/>
        </a:solidFill>
        <a:latin typeface="Verdana" pitchFamily="34" charset="0"/>
        <a:ea typeface="MS PGothic" pitchFamily="34" charset="-128"/>
        <a:cs typeface="+mn-cs"/>
      </a:defRPr>
    </a:lvl1pPr>
    <a:lvl2pPr marL="457200" algn="l" defTabSz="457200" rtl="0" fontAlgn="base">
      <a:spcBef>
        <a:spcPct val="0"/>
      </a:spcBef>
      <a:spcAft>
        <a:spcPct val="0"/>
      </a:spcAft>
      <a:defRPr kern="1200">
        <a:solidFill>
          <a:schemeClr val="tx1"/>
        </a:solidFill>
        <a:latin typeface="Verdana" pitchFamily="34" charset="0"/>
        <a:ea typeface="MS PGothic" pitchFamily="34" charset="-128"/>
        <a:cs typeface="+mn-cs"/>
      </a:defRPr>
    </a:lvl2pPr>
    <a:lvl3pPr marL="914400" algn="l" defTabSz="457200" rtl="0" fontAlgn="base">
      <a:spcBef>
        <a:spcPct val="0"/>
      </a:spcBef>
      <a:spcAft>
        <a:spcPct val="0"/>
      </a:spcAft>
      <a:defRPr kern="1200">
        <a:solidFill>
          <a:schemeClr val="tx1"/>
        </a:solidFill>
        <a:latin typeface="Verdana" pitchFamily="34" charset="0"/>
        <a:ea typeface="MS PGothic" pitchFamily="34" charset="-128"/>
        <a:cs typeface="+mn-cs"/>
      </a:defRPr>
    </a:lvl3pPr>
    <a:lvl4pPr marL="1371600" algn="l" defTabSz="457200" rtl="0" fontAlgn="base">
      <a:spcBef>
        <a:spcPct val="0"/>
      </a:spcBef>
      <a:spcAft>
        <a:spcPct val="0"/>
      </a:spcAft>
      <a:defRPr kern="1200">
        <a:solidFill>
          <a:schemeClr val="tx1"/>
        </a:solidFill>
        <a:latin typeface="Verdana" pitchFamily="34" charset="0"/>
        <a:ea typeface="MS PGothic" pitchFamily="34" charset="-128"/>
        <a:cs typeface="+mn-cs"/>
      </a:defRPr>
    </a:lvl4pPr>
    <a:lvl5pPr marL="1828800" algn="l" defTabSz="457200" rtl="0" fontAlgn="base">
      <a:spcBef>
        <a:spcPct val="0"/>
      </a:spcBef>
      <a:spcAft>
        <a:spcPct val="0"/>
      </a:spcAft>
      <a:defRPr kern="1200">
        <a:solidFill>
          <a:schemeClr val="tx1"/>
        </a:solidFill>
        <a:latin typeface="Verdana" pitchFamily="34" charset="0"/>
        <a:ea typeface="MS PGothic" pitchFamily="34" charset="-128"/>
        <a:cs typeface="+mn-cs"/>
      </a:defRPr>
    </a:lvl5pPr>
    <a:lvl6pPr marL="2286000" algn="l" defTabSz="914400" rtl="0" eaLnBrk="1" latinLnBrk="0" hangingPunct="1">
      <a:defRPr kern="1200">
        <a:solidFill>
          <a:schemeClr val="tx1"/>
        </a:solidFill>
        <a:latin typeface="Verdana" pitchFamily="34" charset="0"/>
        <a:ea typeface="MS PGothic" pitchFamily="34" charset="-128"/>
        <a:cs typeface="+mn-cs"/>
      </a:defRPr>
    </a:lvl6pPr>
    <a:lvl7pPr marL="2743200" algn="l" defTabSz="914400" rtl="0" eaLnBrk="1" latinLnBrk="0" hangingPunct="1">
      <a:defRPr kern="1200">
        <a:solidFill>
          <a:schemeClr val="tx1"/>
        </a:solidFill>
        <a:latin typeface="Verdana" pitchFamily="34" charset="0"/>
        <a:ea typeface="MS PGothic" pitchFamily="34" charset="-128"/>
        <a:cs typeface="+mn-cs"/>
      </a:defRPr>
    </a:lvl7pPr>
    <a:lvl8pPr marL="3200400" algn="l" defTabSz="914400" rtl="0" eaLnBrk="1" latinLnBrk="0" hangingPunct="1">
      <a:defRPr kern="1200">
        <a:solidFill>
          <a:schemeClr val="tx1"/>
        </a:solidFill>
        <a:latin typeface="Verdana" pitchFamily="34" charset="0"/>
        <a:ea typeface="MS PGothic" pitchFamily="34" charset="-128"/>
        <a:cs typeface="+mn-cs"/>
      </a:defRPr>
    </a:lvl8pPr>
    <a:lvl9pPr marL="3657600" algn="l" defTabSz="914400" rtl="0" eaLnBrk="1" latinLnBrk="0" hangingPunct="1">
      <a:defRPr kern="1200">
        <a:solidFill>
          <a:schemeClr val="tx1"/>
        </a:solidFill>
        <a:latin typeface="Verdana" pitchFamily="34" charset="0"/>
        <a:ea typeface="MS PGothic" pitchFamily="34" charset="-128"/>
        <a:cs typeface="+mn-cs"/>
      </a:defRPr>
    </a:lvl9pPr>
  </p:defaultTextStyle>
  <p:extLst>
    <p:ext uri="{EFAFB233-063F-42B5-8137-9DF3F51BA10A}">
      <p15:sldGuideLst xmlns:p15="http://schemas.microsoft.com/office/powerpoint/2012/main">
        <p15:guide id="1" orient="horz" pos="2624">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Eva Astrup" initials="ean" lastIdx="19" clrIdx="0"/>
  <p:cmAuthor id="1" name="jast" initials="j" lastIdx="3" clrIdx="1"/>
  <p:cmAuthor id="2" name="nvp" initials="n" lastIdx="8" clrIdx="2"/>
  <p:cmAuthor id="3" name="Maja Siebenthal" initials="MSI" lastIdx="0" clrIdx="3"/>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79" autoAdjust="0"/>
    <p:restoredTop sz="94660"/>
  </p:normalViewPr>
  <p:slideViewPr>
    <p:cSldViewPr snapToGrid="0">
      <p:cViewPr varScale="1">
        <p:scale>
          <a:sx n="132" d="100"/>
          <a:sy n="132" d="100"/>
        </p:scale>
        <p:origin x="768" y="132"/>
      </p:cViewPr>
      <p:guideLst>
        <p:guide orient="horz" pos="2624"/>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60" cy="496412"/>
          </a:xfrm>
          <a:prstGeom prst="rect">
            <a:avLst/>
          </a:prstGeom>
        </p:spPr>
        <p:txBody>
          <a:bodyPr vert="horz" lIns="91285" tIns="45642" rIns="91285" bIns="45642" rtlCol="0"/>
          <a:lstStyle>
            <a:lvl1pPr algn="l" fontAlgn="auto">
              <a:spcBef>
                <a:spcPts val="0"/>
              </a:spcBef>
              <a:spcAft>
                <a:spcPts val="0"/>
              </a:spcAft>
              <a:defRPr sz="1200">
                <a:latin typeface="+mn-lt"/>
                <a:ea typeface="+mn-ea"/>
                <a:cs typeface="+mn-cs"/>
              </a:defRPr>
            </a:lvl1pPr>
          </a:lstStyle>
          <a:p>
            <a:pPr>
              <a:defRPr/>
            </a:pPr>
            <a:endParaRPr lang="da-DK"/>
          </a:p>
        </p:txBody>
      </p:sp>
      <p:sp>
        <p:nvSpPr>
          <p:cNvPr id="3" name="Pladsholder til dato 2"/>
          <p:cNvSpPr>
            <a:spLocks noGrp="1"/>
          </p:cNvSpPr>
          <p:nvPr>
            <p:ph type="dt" sz="quarter" idx="1"/>
          </p:nvPr>
        </p:nvSpPr>
        <p:spPr>
          <a:xfrm>
            <a:off x="3850443" y="0"/>
            <a:ext cx="2945660" cy="496412"/>
          </a:xfrm>
          <a:prstGeom prst="rect">
            <a:avLst/>
          </a:prstGeom>
        </p:spPr>
        <p:txBody>
          <a:bodyPr vert="horz" wrap="square" lIns="91285" tIns="45642" rIns="91285" bIns="45642" numCol="1" anchor="t" anchorCtr="0" compatLnSpc="1">
            <a:prstTxWarp prst="textNoShape">
              <a:avLst/>
            </a:prstTxWarp>
          </a:bodyPr>
          <a:lstStyle>
            <a:lvl1pPr algn="r">
              <a:defRPr sz="1200">
                <a:latin typeface="Calibri" pitchFamily="34" charset="0"/>
                <a:cs typeface="+mn-cs"/>
              </a:defRPr>
            </a:lvl1pPr>
          </a:lstStyle>
          <a:p>
            <a:pPr>
              <a:defRPr/>
            </a:pPr>
            <a:fld id="{A2385C7B-B3BA-41C5-BF1B-63297DE397A3}" type="datetimeFigureOut">
              <a:rPr lang="da-DK"/>
              <a:pPr>
                <a:defRPr/>
              </a:pPr>
              <a:t>14-01-2015</a:t>
            </a:fld>
            <a:endParaRPr lang="da-DK"/>
          </a:p>
        </p:txBody>
      </p:sp>
      <p:sp>
        <p:nvSpPr>
          <p:cNvPr id="4" name="Pladsholder til sidefod 3"/>
          <p:cNvSpPr>
            <a:spLocks noGrp="1"/>
          </p:cNvSpPr>
          <p:nvPr>
            <p:ph type="ftr" sz="quarter" idx="2"/>
          </p:nvPr>
        </p:nvSpPr>
        <p:spPr>
          <a:xfrm>
            <a:off x="0" y="9430091"/>
            <a:ext cx="2945660" cy="496412"/>
          </a:xfrm>
          <a:prstGeom prst="rect">
            <a:avLst/>
          </a:prstGeom>
        </p:spPr>
        <p:txBody>
          <a:bodyPr vert="horz" lIns="91285" tIns="45642" rIns="91285" bIns="45642" rtlCol="0" anchor="b"/>
          <a:lstStyle>
            <a:lvl1pPr algn="l" fontAlgn="auto">
              <a:spcBef>
                <a:spcPts val="0"/>
              </a:spcBef>
              <a:spcAft>
                <a:spcPts val="0"/>
              </a:spcAft>
              <a:defRPr sz="1200">
                <a:latin typeface="+mn-lt"/>
                <a:ea typeface="+mn-ea"/>
                <a:cs typeface="+mn-cs"/>
              </a:defRPr>
            </a:lvl1pPr>
          </a:lstStyle>
          <a:p>
            <a:pPr>
              <a:defRPr/>
            </a:pPr>
            <a:endParaRPr lang="da-DK"/>
          </a:p>
        </p:txBody>
      </p:sp>
      <p:sp>
        <p:nvSpPr>
          <p:cNvPr id="5" name="Pladsholder til diasnummer 4"/>
          <p:cNvSpPr>
            <a:spLocks noGrp="1"/>
          </p:cNvSpPr>
          <p:nvPr>
            <p:ph type="sldNum" sz="quarter" idx="3"/>
          </p:nvPr>
        </p:nvSpPr>
        <p:spPr>
          <a:xfrm>
            <a:off x="3850443" y="9430091"/>
            <a:ext cx="2945660" cy="496412"/>
          </a:xfrm>
          <a:prstGeom prst="rect">
            <a:avLst/>
          </a:prstGeom>
        </p:spPr>
        <p:txBody>
          <a:bodyPr vert="horz" wrap="square" lIns="91285" tIns="45642" rIns="91285" bIns="45642" numCol="1" anchor="b" anchorCtr="0" compatLnSpc="1">
            <a:prstTxWarp prst="textNoShape">
              <a:avLst/>
            </a:prstTxWarp>
          </a:bodyPr>
          <a:lstStyle>
            <a:lvl1pPr algn="r">
              <a:defRPr sz="1200">
                <a:latin typeface="Calibri" pitchFamily="34" charset="0"/>
                <a:cs typeface="+mn-cs"/>
              </a:defRPr>
            </a:lvl1pPr>
          </a:lstStyle>
          <a:p>
            <a:pPr>
              <a:defRPr/>
            </a:pPr>
            <a:fld id="{2691CD0B-FAF9-43AB-9E71-D91596BFFB78}" type="slidenum">
              <a:rPr lang="da-DK"/>
              <a:pPr>
                <a:defRPr/>
              </a:pPr>
              <a:t>‹nr.›</a:t>
            </a:fld>
            <a:endParaRPr lang="da-DK"/>
          </a:p>
        </p:txBody>
      </p:sp>
    </p:spTree>
    <p:extLst>
      <p:ext uri="{BB962C8B-B14F-4D97-AF65-F5344CB8AC3E}">
        <p14:creationId xmlns:p14="http://schemas.microsoft.com/office/powerpoint/2010/main" val="372503952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45660" cy="496412"/>
          </a:xfrm>
          <a:prstGeom prst="rect">
            <a:avLst/>
          </a:prstGeom>
        </p:spPr>
        <p:txBody>
          <a:bodyPr vert="horz" lIns="91285" tIns="45642" rIns="91285" bIns="45642" rtlCol="0"/>
          <a:lstStyle>
            <a:lvl1pPr algn="l" fontAlgn="auto">
              <a:spcBef>
                <a:spcPts val="0"/>
              </a:spcBef>
              <a:spcAft>
                <a:spcPts val="0"/>
              </a:spcAft>
              <a:defRPr sz="1200">
                <a:latin typeface="+mn-lt"/>
                <a:ea typeface="+mn-ea"/>
                <a:cs typeface="+mn-cs"/>
              </a:defRPr>
            </a:lvl1pPr>
          </a:lstStyle>
          <a:p>
            <a:pPr>
              <a:defRPr/>
            </a:pPr>
            <a:endParaRPr lang="da-DK"/>
          </a:p>
        </p:txBody>
      </p:sp>
      <p:sp>
        <p:nvSpPr>
          <p:cNvPr id="3" name="Pladsholder til dato 2"/>
          <p:cNvSpPr>
            <a:spLocks noGrp="1"/>
          </p:cNvSpPr>
          <p:nvPr>
            <p:ph type="dt" idx="1"/>
          </p:nvPr>
        </p:nvSpPr>
        <p:spPr>
          <a:xfrm>
            <a:off x="3850443" y="0"/>
            <a:ext cx="2945660" cy="496412"/>
          </a:xfrm>
          <a:prstGeom prst="rect">
            <a:avLst/>
          </a:prstGeom>
        </p:spPr>
        <p:txBody>
          <a:bodyPr vert="horz" wrap="square" lIns="91285" tIns="45642" rIns="91285" bIns="45642" numCol="1" anchor="t" anchorCtr="0" compatLnSpc="1">
            <a:prstTxWarp prst="textNoShape">
              <a:avLst/>
            </a:prstTxWarp>
          </a:bodyPr>
          <a:lstStyle>
            <a:lvl1pPr algn="r">
              <a:defRPr sz="1200">
                <a:latin typeface="Calibri" pitchFamily="34" charset="0"/>
                <a:cs typeface="+mn-cs"/>
              </a:defRPr>
            </a:lvl1pPr>
          </a:lstStyle>
          <a:p>
            <a:pPr>
              <a:defRPr/>
            </a:pPr>
            <a:fld id="{4E470A9E-B3EB-4E6F-9140-7F11ECAB3C4A}" type="datetimeFigureOut">
              <a:rPr lang="da-DK"/>
              <a:pPr>
                <a:defRPr/>
              </a:pPr>
              <a:t>14-01-2015</a:t>
            </a:fld>
            <a:endParaRPr lang="da-DK"/>
          </a:p>
        </p:txBody>
      </p:sp>
      <p:sp>
        <p:nvSpPr>
          <p:cNvPr id="4" name="Pladsholder til diasbillede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285" tIns="45642" rIns="91285" bIns="45642" rtlCol="0" anchor="ctr"/>
          <a:lstStyle/>
          <a:p>
            <a:pPr lvl="0"/>
            <a:endParaRPr lang="da-DK" noProof="0"/>
          </a:p>
        </p:txBody>
      </p:sp>
      <p:sp>
        <p:nvSpPr>
          <p:cNvPr id="5" name="Pladsholder til noter 4"/>
          <p:cNvSpPr>
            <a:spLocks noGrp="1"/>
          </p:cNvSpPr>
          <p:nvPr>
            <p:ph type="body" sz="quarter" idx="3"/>
          </p:nvPr>
        </p:nvSpPr>
        <p:spPr>
          <a:xfrm>
            <a:off x="679768" y="4715908"/>
            <a:ext cx="5438140" cy="4467701"/>
          </a:xfrm>
          <a:prstGeom prst="rect">
            <a:avLst/>
          </a:prstGeom>
        </p:spPr>
        <p:txBody>
          <a:bodyPr vert="horz" lIns="91285" tIns="45642" rIns="91285" bIns="45642" rtlCol="0"/>
          <a:lstStyle/>
          <a:p>
            <a:pPr lvl="0"/>
            <a:r>
              <a:rPr lang="da-DK" noProof="0"/>
              <a:t>Klik for at redigere teksttypografierne i masteren</a:t>
            </a:r>
          </a:p>
          <a:p>
            <a:pPr lvl="1"/>
            <a:r>
              <a:rPr lang="da-DK" noProof="0"/>
              <a:t>Andet niveau</a:t>
            </a:r>
          </a:p>
          <a:p>
            <a:pPr lvl="2"/>
            <a:r>
              <a:rPr lang="da-DK" noProof="0"/>
              <a:t>Tredje niveau</a:t>
            </a:r>
          </a:p>
          <a:p>
            <a:pPr lvl="3"/>
            <a:r>
              <a:rPr lang="da-DK" noProof="0"/>
              <a:t>Fjerde niveau</a:t>
            </a:r>
          </a:p>
          <a:p>
            <a:pPr lvl="4"/>
            <a:r>
              <a:rPr lang="da-DK" noProof="0"/>
              <a:t>Femte niveau</a:t>
            </a:r>
          </a:p>
        </p:txBody>
      </p:sp>
      <p:sp>
        <p:nvSpPr>
          <p:cNvPr id="6" name="Pladsholder til sidefod 5"/>
          <p:cNvSpPr>
            <a:spLocks noGrp="1"/>
          </p:cNvSpPr>
          <p:nvPr>
            <p:ph type="ftr" sz="quarter" idx="4"/>
          </p:nvPr>
        </p:nvSpPr>
        <p:spPr>
          <a:xfrm>
            <a:off x="0" y="9430091"/>
            <a:ext cx="2945660" cy="496412"/>
          </a:xfrm>
          <a:prstGeom prst="rect">
            <a:avLst/>
          </a:prstGeom>
        </p:spPr>
        <p:txBody>
          <a:bodyPr vert="horz" lIns="91285" tIns="45642" rIns="91285" bIns="45642" rtlCol="0" anchor="b"/>
          <a:lstStyle>
            <a:lvl1pPr algn="l" fontAlgn="auto">
              <a:spcBef>
                <a:spcPts val="0"/>
              </a:spcBef>
              <a:spcAft>
                <a:spcPts val="0"/>
              </a:spcAft>
              <a:defRPr sz="1200">
                <a:latin typeface="+mn-lt"/>
                <a:ea typeface="+mn-ea"/>
                <a:cs typeface="+mn-cs"/>
              </a:defRPr>
            </a:lvl1pPr>
          </a:lstStyle>
          <a:p>
            <a:pPr>
              <a:defRPr/>
            </a:pPr>
            <a:endParaRPr lang="da-DK"/>
          </a:p>
        </p:txBody>
      </p:sp>
      <p:sp>
        <p:nvSpPr>
          <p:cNvPr id="7" name="Pladsholder til diasnummer 6"/>
          <p:cNvSpPr>
            <a:spLocks noGrp="1"/>
          </p:cNvSpPr>
          <p:nvPr>
            <p:ph type="sldNum" sz="quarter" idx="5"/>
          </p:nvPr>
        </p:nvSpPr>
        <p:spPr>
          <a:xfrm>
            <a:off x="3850443" y="9430091"/>
            <a:ext cx="2945660" cy="496412"/>
          </a:xfrm>
          <a:prstGeom prst="rect">
            <a:avLst/>
          </a:prstGeom>
        </p:spPr>
        <p:txBody>
          <a:bodyPr vert="horz" wrap="square" lIns="91285" tIns="45642" rIns="91285" bIns="45642" numCol="1" anchor="b" anchorCtr="0" compatLnSpc="1">
            <a:prstTxWarp prst="textNoShape">
              <a:avLst/>
            </a:prstTxWarp>
          </a:bodyPr>
          <a:lstStyle>
            <a:lvl1pPr algn="r">
              <a:defRPr sz="1200">
                <a:latin typeface="Calibri" pitchFamily="34" charset="0"/>
                <a:cs typeface="+mn-cs"/>
              </a:defRPr>
            </a:lvl1pPr>
          </a:lstStyle>
          <a:p>
            <a:pPr>
              <a:defRPr/>
            </a:pPr>
            <a:fld id="{4044B7BF-D1C9-4C8A-A5CA-C2C8FD3132FE}" type="slidenum">
              <a:rPr lang="da-DK"/>
              <a:pPr>
                <a:defRPr/>
              </a:pPr>
              <a:t>‹nr.›</a:t>
            </a:fld>
            <a:endParaRPr lang="da-DK"/>
          </a:p>
        </p:txBody>
      </p:sp>
    </p:spTree>
    <p:extLst>
      <p:ext uri="{BB962C8B-B14F-4D97-AF65-F5344CB8AC3E}">
        <p14:creationId xmlns:p14="http://schemas.microsoft.com/office/powerpoint/2010/main" val="139206039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1pPr>
    <a:lvl2pPr marL="4572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2pPr>
    <a:lvl3pPr marL="9144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3pPr>
    <a:lvl4pPr marL="13716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4pPr>
    <a:lvl5pPr marL="1828800" algn="l" defTabSz="457200" rtl="0" eaLnBrk="0" fontAlgn="base" hangingPunct="0">
      <a:spcBef>
        <a:spcPct val="30000"/>
      </a:spcBef>
      <a:spcAft>
        <a:spcPct val="0"/>
      </a:spcAft>
      <a:defRPr sz="1200" kern="1200">
        <a:solidFill>
          <a:schemeClr val="tx1"/>
        </a:solidFill>
        <a:latin typeface="+mn-lt"/>
        <a:ea typeface="MS PGothic" pitchFamily="34"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3490" name="Rectangle 3"/>
          <p:cNvSpPr txBox="1">
            <a:spLocks noGrp="1" noChangeArrowheads="1"/>
          </p:cNvSpPr>
          <p:nvPr/>
        </p:nvSpPr>
        <p:spPr bwMode="auto">
          <a:xfrm>
            <a:off x="3849953" y="2"/>
            <a:ext cx="2944465" cy="4954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89847" tIns="46720" rIns="89847" bIns="46720"/>
          <a:lstStyle>
            <a:lvl1pPr defTabSz="449263">
              <a:tabLst>
                <a:tab pos="723900" algn="l"/>
                <a:tab pos="1447800" algn="l"/>
                <a:tab pos="2171700" algn="l"/>
                <a:tab pos="2895600" algn="l"/>
              </a:tabLst>
              <a:defRPr sz="2400">
                <a:solidFill>
                  <a:schemeClr val="tx1"/>
                </a:solidFill>
                <a:latin typeface="Arial" charset="0"/>
                <a:ea typeface="ＭＳ Ｐゴシック" pitchFamily="34" charset="-128"/>
              </a:defRPr>
            </a:lvl1pPr>
            <a:lvl2pPr marL="742950" indent="-285750" defTabSz="449263">
              <a:tabLst>
                <a:tab pos="723900" algn="l"/>
                <a:tab pos="1447800" algn="l"/>
                <a:tab pos="2171700" algn="l"/>
                <a:tab pos="2895600" algn="l"/>
              </a:tabLst>
              <a:defRPr sz="2400">
                <a:solidFill>
                  <a:schemeClr val="tx1"/>
                </a:solidFill>
                <a:latin typeface="Arial" charset="0"/>
                <a:ea typeface="ＭＳ Ｐゴシック" pitchFamily="34" charset="-128"/>
              </a:defRPr>
            </a:lvl2pPr>
            <a:lvl3pPr marL="1143000" indent="-228600" defTabSz="449263">
              <a:tabLst>
                <a:tab pos="723900" algn="l"/>
                <a:tab pos="1447800" algn="l"/>
                <a:tab pos="2171700" algn="l"/>
                <a:tab pos="2895600" algn="l"/>
              </a:tabLst>
              <a:defRPr sz="2400">
                <a:solidFill>
                  <a:schemeClr val="tx1"/>
                </a:solidFill>
                <a:latin typeface="Arial" charset="0"/>
                <a:ea typeface="ＭＳ Ｐゴシック" pitchFamily="34" charset="-128"/>
              </a:defRPr>
            </a:lvl3pPr>
            <a:lvl4pPr marL="1600200" indent="-228600" defTabSz="449263">
              <a:tabLst>
                <a:tab pos="723900" algn="l"/>
                <a:tab pos="1447800" algn="l"/>
                <a:tab pos="2171700" algn="l"/>
                <a:tab pos="2895600" algn="l"/>
              </a:tabLst>
              <a:defRPr sz="2400">
                <a:solidFill>
                  <a:schemeClr val="tx1"/>
                </a:solidFill>
                <a:latin typeface="Arial" charset="0"/>
                <a:ea typeface="ＭＳ Ｐゴシック" pitchFamily="34" charset="-128"/>
              </a:defRPr>
            </a:lvl4pPr>
            <a:lvl5pPr marL="2057400" indent="-228600" defTabSz="449263">
              <a:tabLst>
                <a:tab pos="723900" algn="l"/>
                <a:tab pos="1447800" algn="l"/>
                <a:tab pos="2171700" algn="l"/>
                <a:tab pos="2895600" algn="l"/>
              </a:tabLst>
              <a:defRPr sz="2400">
                <a:solidFill>
                  <a:schemeClr val="tx1"/>
                </a:solidFill>
                <a:latin typeface="Arial" charset="0"/>
                <a:ea typeface="ＭＳ Ｐゴシック" pitchFamily="34" charset="-128"/>
              </a:defRPr>
            </a:lvl5pPr>
            <a:lvl6pPr marL="2514600" indent="-228600" defTabSz="449263" eaLnBrk="0" fontAlgn="base" hangingPunct="0">
              <a:spcBef>
                <a:spcPct val="0"/>
              </a:spcBef>
              <a:spcAft>
                <a:spcPct val="0"/>
              </a:spcAft>
              <a:tabLst>
                <a:tab pos="723900" algn="l"/>
                <a:tab pos="1447800" algn="l"/>
                <a:tab pos="2171700" algn="l"/>
                <a:tab pos="2895600" algn="l"/>
              </a:tabLst>
              <a:defRPr sz="2400">
                <a:solidFill>
                  <a:schemeClr val="tx1"/>
                </a:solidFill>
                <a:latin typeface="Arial" charset="0"/>
                <a:ea typeface="ＭＳ Ｐゴシック" pitchFamily="34" charset="-128"/>
              </a:defRPr>
            </a:lvl6pPr>
            <a:lvl7pPr marL="2971800" indent="-228600" defTabSz="449263" eaLnBrk="0" fontAlgn="base" hangingPunct="0">
              <a:spcBef>
                <a:spcPct val="0"/>
              </a:spcBef>
              <a:spcAft>
                <a:spcPct val="0"/>
              </a:spcAft>
              <a:tabLst>
                <a:tab pos="723900" algn="l"/>
                <a:tab pos="1447800" algn="l"/>
                <a:tab pos="2171700" algn="l"/>
                <a:tab pos="2895600" algn="l"/>
              </a:tabLst>
              <a:defRPr sz="2400">
                <a:solidFill>
                  <a:schemeClr val="tx1"/>
                </a:solidFill>
                <a:latin typeface="Arial" charset="0"/>
                <a:ea typeface="ＭＳ Ｐゴシック" pitchFamily="34" charset="-128"/>
              </a:defRPr>
            </a:lvl7pPr>
            <a:lvl8pPr marL="3429000" indent="-228600" defTabSz="449263" eaLnBrk="0" fontAlgn="base" hangingPunct="0">
              <a:spcBef>
                <a:spcPct val="0"/>
              </a:spcBef>
              <a:spcAft>
                <a:spcPct val="0"/>
              </a:spcAft>
              <a:tabLst>
                <a:tab pos="723900" algn="l"/>
                <a:tab pos="1447800" algn="l"/>
                <a:tab pos="2171700" algn="l"/>
                <a:tab pos="2895600" algn="l"/>
              </a:tabLst>
              <a:defRPr sz="2400">
                <a:solidFill>
                  <a:schemeClr val="tx1"/>
                </a:solidFill>
                <a:latin typeface="Arial" charset="0"/>
                <a:ea typeface="ＭＳ Ｐゴシック" pitchFamily="34" charset="-128"/>
              </a:defRPr>
            </a:lvl8pPr>
            <a:lvl9pPr marL="3886200" indent="-228600" defTabSz="449263" eaLnBrk="0" fontAlgn="base" hangingPunct="0">
              <a:spcBef>
                <a:spcPct val="0"/>
              </a:spcBef>
              <a:spcAft>
                <a:spcPct val="0"/>
              </a:spcAft>
              <a:tabLst>
                <a:tab pos="723900" algn="l"/>
                <a:tab pos="1447800" algn="l"/>
                <a:tab pos="2171700" algn="l"/>
                <a:tab pos="2895600" algn="l"/>
              </a:tabLst>
              <a:defRPr sz="2400">
                <a:solidFill>
                  <a:schemeClr val="tx1"/>
                </a:solidFill>
                <a:latin typeface="Arial" charset="0"/>
                <a:ea typeface="ＭＳ Ｐゴシック" pitchFamily="34" charset="-128"/>
              </a:defRPr>
            </a:lvl9pPr>
          </a:lstStyle>
          <a:p>
            <a:pPr algn="r" eaLnBrk="1" hangingPunct="1">
              <a:buClr>
                <a:srgbClr val="000000"/>
              </a:buClr>
              <a:buSzPct val="100000"/>
              <a:buFont typeface="Times New Roman" pitchFamily="18" charset="0"/>
              <a:buNone/>
            </a:pPr>
            <a:r>
              <a:rPr lang="da-DK" sz="1200">
                <a:solidFill>
                  <a:srgbClr val="000000"/>
                </a:solidFill>
                <a:latin typeface="Calibri" pitchFamily="34" charset="0"/>
                <a:ea typeface="Arial Unicode MS" pitchFamily="34" charset="-128"/>
                <a:cs typeface="Arial Unicode MS" pitchFamily="34" charset="-128"/>
              </a:rPr>
              <a:t>27-04-10</a:t>
            </a:r>
          </a:p>
        </p:txBody>
      </p:sp>
      <p:sp>
        <p:nvSpPr>
          <p:cNvPr id="63491" name="Rectangle 7"/>
          <p:cNvSpPr txBox="1">
            <a:spLocks noGrp="1" noChangeArrowheads="1"/>
          </p:cNvSpPr>
          <p:nvPr/>
        </p:nvSpPr>
        <p:spPr bwMode="auto">
          <a:xfrm>
            <a:off x="3849953" y="9430426"/>
            <a:ext cx="2944465" cy="4954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89847" tIns="46720" rIns="89847" bIns="46720" anchor="b"/>
          <a:lstStyle>
            <a:lvl1pPr defTabSz="449263">
              <a:tabLst>
                <a:tab pos="723900" algn="l"/>
                <a:tab pos="1447800" algn="l"/>
                <a:tab pos="2171700" algn="l"/>
                <a:tab pos="2895600" algn="l"/>
              </a:tabLst>
              <a:defRPr sz="2400">
                <a:solidFill>
                  <a:schemeClr val="tx1"/>
                </a:solidFill>
                <a:latin typeface="Arial" charset="0"/>
                <a:ea typeface="ＭＳ Ｐゴシック" pitchFamily="34" charset="-128"/>
              </a:defRPr>
            </a:lvl1pPr>
            <a:lvl2pPr marL="742950" indent="-285750" defTabSz="449263">
              <a:tabLst>
                <a:tab pos="723900" algn="l"/>
                <a:tab pos="1447800" algn="l"/>
                <a:tab pos="2171700" algn="l"/>
                <a:tab pos="2895600" algn="l"/>
              </a:tabLst>
              <a:defRPr sz="2400">
                <a:solidFill>
                  <a:schemeClr val="tx1"/>
                </a:solidFill>
                <a:latin typeface="Arial" charset="0"/>
                <a:ea typeface="ＭＳ Ｐゴシック" pitchFamily="34" charset="-128"/>
              </a:defRPr>
            </a:lvl2pPr>
            <a:lvl3pPr marL="1143000" indent="-228600" defTabSz="449263">
              <a:tabLst>
                <a:tab pos="723900" algn="l"/>
                <a:tab pos="1447800" algn="l"/>
                <a:tab pos="2171700" algn="l"/>
                <a:tab pos="2895600" algn="l"/>
              </a:tabLst>
              <a:defRPr sz="2400">
                <a:solidFill>
                  <a:schemeClr val="tx1"/>
                </a:solidFill>
                <a:latin typeface="Arial" charset="0"/>
                <a:ea typeface="ＭＳ Ｐゴシック" pitchFamily="34" charset="-128"/>
              </a:defRPr>
            </a:lvl3pPr>
            <a:lvl4pPr marL="1600200" indent="-228600" defTabSz="449263">
              <a:tabLst>
                <a:tab pos="723900" algn="l"/>
                <a:tab pos="1447800" algn="l"/>
                <a:tab pos="2171700" algn="l"/>
                <a:tab pos="2895600" algn="l"/>
              </a:tabLst>
              <a:defRPr sz="2400">
                <a:solidFill>
                  <a:schemeClr val="tx1"/>
                </a:solidFill>
                <a:latin typeface="Arial" charset="0"/>
                <a:ea typeface="ＭＳ Ｐゴシック" pitchFamily="34" charset="-128"/>
              </a:defRPr>
            </a:lvl4pPr>
            <a:lvl5pPr marL="2057400" indent="-228600" defTabSz="449263">
              <a:tabLst>
                <a:tab pos="723900" algn="l"/>
                <a:tab pos="1447800" algn="l"/>
                <a:tab pos="2171700" algn="l"/>
                <a:tab pos="2895600" algn="l"/>
              </a:tabLst>
              <a:defRPr sz="2400">
                <a:solidFill>
                  <a:schemeClr val="tx1"/>
                </a:solidFill>
                <a:latin typeface="Arial" charset="0"/>
                <a:ea typeface="ＭＳ Ｐゴシック" pitchFamily="34" charset="-128"/>
              </a:defRPr>
            </a:lvl5pPr>
            <a:lvl6pPr marL="2514600" indent="-228600" defTabSz="449263" eaLnBrk="0" fontAlgn="base" hangingPunct="0">
              <a:spcBef>
                <a:spcPct val="0"/>
              </a:spcBef>
              <a:spcAft>
                <a:spcPct val="0"/>
              </a:spcAft>
              <a:tabLst>
                <a:tab pos="723900" algn="l"/>
                <a:tab pos="1447800" algn="l"/>
                <a:tab pos="2171700" algn="l"/>
                <a:tab pos="2895600" algn="l"/>
              </a:tabLst>
              <a:defRPr sz="2400">
                <a:solidFill>
                  <a:schemeClr val="tx1"/>
                </a:solidFill>
                <a:latin typeface="Arial" charset="0"/>
                <a:ea typeface="ＭＳ Ｐゴシック" pitchFamily="34" charset="-128"/>
              </a:defRPr>
            </a:lvl6pPr>
            <a:lvl7pPr marL="2971800" indent="-228600" defTabSz="449263" eaLnBrk="0" fontAlgn="base" hangingPunct="0">
              <a:spcBef>
                <a:spcPct val="0"/>
              </a:spcBef>
              <a:spcAft>
                <a:spcPct val="0"/>
              </a:spcAft>
              <a:tabLst>
                <a:tab pos="723900" algn="l"/>
                <a:tab pos="1447800" algn="l"/>
                <a:tab pos="2171700" algn="l"/>
                <a:tab pos="2895600" algn="l"/>
              </a:tabLst>
              <a:defRPr sz="2400">
                <a:solidFill>
                  <a:schemeClr val="tx1"/>
                </a:solidFill>
                <a:latin typeface="Arial" charset="0"/>
                <a:ea typeface="ＭＳ Ｐゴシック" pitchFamily="34" charset="-128"/>
              </a:defRPr>
            </a:lvl7pPr>
            <a:lvl8pPr marL="3429000" indent="-228600" defTabSz="449263" eaLnBrk="0" fontAlgn="base" hangingPunct="0">
              <a:spcBef>
                <a:spcPct val="0"/>
              </a:spcBef>
              <a:spcAft>
                <a:spcPct val="0"/>
              </a:spcAft>
              <a:tabLst>
                <a:tab pos="723900" algn="l"/>
                <a:tab pos="1447800" algn="l"/>
                <a:tab pos="2171700" algn="l"/>
                <a:tab pos="2895600" algn="l"/>
              </a:tabLst>
              <a:defRPr sz="2400">
                <a:solidFill>
                  <a:schemeClr val="tx1"/>
                </a:solidFill>
                <a:latin typeface="Arial" charset="0"/>
                <a:ea typeface="ＭＳ Ｐゴシック" pitchFamily="34" charset="-128"/>
              </a:defRPr>
            </a:lvl8pPr>
            <a:lvl9pPr marL="3886200" indent="-228600" defTabSz="449263" eaLnBrk="0" fontAlgn="base" hangingPunct="0">
              <a:spcBef>
                <a:spcPct val="0"/>
              </a:spcBef>
              <a:spcAft>
                <a:spcPct val="0"/>
              </a:spcAft>
              <a:tabLst>
                <a:tab pos="723900" algn="l"/>
                <a:tab pos="1447800" algn="l"/>
                <a:tab pos="2171700" algn="l"/>
                <a:tab pos="2895600" algn="l"/>
              </a:tabLst>
              <a:defRPr sz="2400">
                <a:solidFill>
                  <a:schemeClr val="tx1"/>
                </a:solidFill>
                <a:latin typeface="Arial" charset="0"/>
                <a:ea typeface="ＭＳ Ｐゴシック" pitchFamily="34" charset="-128"/>
              </a:defRPr>
            </a:lvl9pPr>
          </a:lstStyle>
          <a:p>
            <a:pPr algn="r" eaLnBrk="1" hangingPunct="1">
              <a:buClr>
                <a:srgbClr val="000000"/>
              </a:buClr>
              <a:buSzPct val="100000"/>
              <a:buFont typeface="Times New Roman" pitchFamily="18" charset="0"/>
              <a:buNone/>
            </a:pPr>
            <a:fld id="{9957BB41-0FEA-4140-B7BC-3DEC5979D6E7}" type="slidenum">
              <a:rPr lang="da-DK" sz="1200">
                <a:solidFill>
                  <a:srgbClr val="000000"/>
                </a:solidFill>
                <a:latin typeface="Calibri" pitchFamily="34" charset="0"/>
                <a:ea typeface="Arial Unicode MS" pitchFamily="34" charset="-128"/>
                <a:cs typeface="Arial Unicode MS" pitchFamily="34" charset="-128"/>
              </a:rPr>
              <a:pPr algn="r" eaLnBrk="1" hangingPunct="1">
                <a:buClr>
                  <a:srgbClr val="000000"/>
                </a:buClr>
                <a:buSzPct val="100000"/>
                <a:buFont typeface="Times New Roman" pitchFamily="18" charset="0"/>
                <a:buNone/>
              </a:pPr>
              <a:t>28</a:t>
            </a:fld>
            <a:endParaRPr lang="da-DK" sz="1200">
              <a:solidFill>
                <a:srgbClr val="000000"/>
              </a:solidFill>
              <a:latin typeface="Calibri" pitchFamily="34" charset="0"/>
              <a:ea typeface="Arial Unicode MS" pitchFamily="34" charset="-128"/>
              <a:cs typeface="Arial Unicode MS" pitchFamily="34" charset="-128"/>
            </a:endParaRPr>
          </a:p>
        </p:txBody>
      </p:sp>
      <p:sp>
        <p:nvSpPr>
          <p:cNvPr id="63492" name="Text Box 1"/>
          <p:cNvSpPr txBox="1">
            <a:spLocks noChangeArrowheads="1"/>
          </p:cNvSpPr>
          <p:nvPr/>
        </p:nvSpPr>
        <p:spPr bwMode="auto">
          <a:xfrm>
            <a:off x="1133489" y="745543"/>
            <a:ext cx="4531783" cy="3723084"/>
          </a:xfrm>
          <a:prstGeom prst="rect">
            <a:avLst/>
          </a:prstGeom>
          <a:solidFill>
            <a:srgbClr val="FFFFFF"/>
          </a:solidFill>
          <a:ln w="9525">
            <a:solidFill>
              <a:srgbClr val="000000"/>
            </a:solidFill>
            <a:miter lim="800000"/>
            <a:headEnd/>
            <a:tailEnd/>
          </a:ln>
        </p:spPr>
        <p:txBody>
          <a:bodyPr wrap="none" lIns="91285" tIns="45642" rIns="91285" bIns="45642" anchor="ctr"/>
          <a:lstStyle>
            <a:lvl1pPr>
              <a:defRPr sz="2400">
                <a:solidFill>
                  <a:schemeClr val="tx1"/>
                </a:solidFill>
                <a:latin typeface="Arial" charset="0"/>
                <a:ea typeface="ＭＳ Ｐゴシック" pitchFamily="34" charset="-128"/>
              </a:defRPr>
            </a:lvl1pPr>
            <a:lvl2pPr marL="742950" indent="-285750">
              <a:defRPr sz="2400">
                <a:solidFill>
                  <a:schemeClr val="tx1"/>
                </a:solidFill>
                <a:latin typeface="Arial" charset="0"/>
                <a:ea typeface="ＭＳ Ｐゴシック" pitchFamily="34" charset="-128"/>
              </a:defRPr>
            </a:lvl2pPr>
            <a:lvl3pPr marL="1143000" indent="-228600">
              <a:defRPr sz="2400">
                <a:solidFill>
                  <a:schemeClr val="tx1"/>
                </a:solidFill>
                <a:latin typeface="Arial" charset="0"/>
                <a:ea typeface="ＭＳ Ｐゴシック" pitchFamily="34" charset="-128"/>
              </a:defRPr>
            </a:lvl3pPr>
            <a:lvl4pPr marL="1600200" indent="-228600">
              <a:defRPr sz="2400">
                <a:solidFill>
                  <a:schemeClr val="tx1"/>
                </a:solidFill>
                <a:latin typeface="Arial" charset="0"/>
                <a:ea typeface="ＭＳ Ｐゴシック" pitchFamily="34" charset="-128"/>
              </a:defRPr>
            </a:lvl4pPr>
            <a:lvl5pPr marL="2057400" indent="-228600">
              <a:defRPr sz="2400">
                <a:solidFill>
                  <a:schemeClr val="tx1"/>
                </a:solidFill>
                <a:latin typeface="Arial" charset="0"/>
                <a:ea typeface="ＭＳ Ｐゴシック" pitchFamily="34" charset="-128"/>
              </a:defRPr>
            </a:lvl5pPr>
            <a:lvl6pPr marL="2514600" indent="-228600" eaLnBrk="0" fontAlgn="base" hangingPunct="0">
              <a:spcBef>
                <a:spcPct val="0"/>
              </a:spcBef>
              <a:spcAft>
                <a:spcPct val="0"/>
              </a:spcAft>
              <a:defRPr sz="2400">
                <a:solidFill>
                  <a:schemeClr val="tx1"/>
                </a:solidFill>
                <a:latin typeface="Arial" charset="0"/>
                <a:ea typeface="ＭＳ Ｐゴシック" pitchFamily="34" charset="-128"/>
              </a:defRPr>
            </a:lvl6pPr>
            <a:lvl7pPr marL="2971800" indent="-228600" eaLnBrk="0" fontAlgn="base" hangingPunct="0">
              <a:spcBef>
                <a:spcPct val="0"/>
              </a:spcBef>
              <a:spcAft>
                <a:spcPct val="0"/>
              </a:spcAft>
              <a:defRPr sz="2400">
                <a:solidFill>
                  <a:schemeClr val="tx1"/>
                </a:solidFill>
                <a:latin typeface="Arial" charset="0"/>
                <a:ea typeface="ＭＳ Ｐゴシック" pitchFamily="34" charset="-128"/>
              </a:defRPr>
            </a:lvl7pPr>
            <a:lvl8pPr marL="3429000" indent="-228600" eaLnBrk="0" fontAlgn="base" hangingPunct="0">
              <a:spcBef>
                <a:spcPct val="0"/>
              </a:spcBef>
              <a:spcAft>
                <a:spcPct val="0"/>
              </a:spcAft>
              <a:defRPr sz="2400">
                <a:solidFill>
                  <a:schemeClr val="tx1"/>
                </a:solidFill>
                <a:latin typeface="Arial" charset="0"/>
                <a:ea typeface="ＭＳ Ｐゴシック" pitchFamily="34" charset="-128"/>
              </a:defRPr>
            </a:lvl8pPr>
            <a:lvl9pPr marL="3886200" indent="-228600" eaLnBrk="0" fontAlgn="base" hangingPunct="0">
              <a:spcBef>
                <a:spcPct val="0"/>
              </a:spcBef>
              <a:spcAft>
                <a:spcPct val="0"/>
              </a:spcAft>
              <a:defRPr sz="2400">
                <a:solidFill>
                  <a:schemeClr val="tx1"/>
                </a:solidFill>
                <a:latin typeface="Arial" charset="0"/>
                <a:ea typeface="ＭＳ Ｐゴシック" pitchFamily="34" charset="-128"/>
              </a:defRPr>
            </a:lvl9pPr>
          </a:lstStyle>
          <a:p>
            <a:pPr eaLnBrk="1" hangingPunct="1">
              <a:buClr>
                <a:srgbClr val="000000"/>
              </a:buClr>
              <a:buSzPct val="100000"/>
              <a:buFont typeface="Times New Roman" pitchFamily="18" charset="0"/>
              <a:buNone/>
            </a:pPr>
            <a:endParaRPr lang="da-DK">
              <a:solidFill>
                <a:schemeClr val="bg1"/>
              </a:solidFill>
            </a:endParaRPr>
          </a:p>
        </p:txBody>
      </p:sp>
      <p:sp>
        <p:nvSpPr>
          <p:cNvPr id="63493" name="Text Box 2"/>
          <p:cNvSpPr>
            <a:spLocks noGrp="1" noChangeArrowheads="1"/>
          </p:cNvSpPr>
          <p:nvPr>
            <p:ph type="body"/>
          </p:nvPr>
        </p:nvSpPr>
        <p:spPr>
          <a:xfrm>
            <a:off x="679660" y="4716372"/>
            <a:ext cx="5438357" cy="4466311"/>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89847" tIns="46720" rIns="89847" bIns="46720"/>
          <a:lstStyle/>
          <a:p>
            <a:pPr defTabSz="448499" eaLnBrk="1" hangingPunct="1">
              <a:lnSpc>
                <a:spcPct val="90000"/>
              </a:lnSpc>
              <a:spcBef>
                <a:spcPct val="0"/>
              </a:spcBef>
              <a:tabLst>
                <a:tab pos="0" algn="l"/>
                <a:tab pos="912846" algn="l"/>
                <a:tab pos="1825691" algn="l"/>
                <a:tab pos="2738537" algn="l"/>
                <a:tab pos="3651382" algn="l"/>
                <a:tab pos="4564228" algn="l"/>
                <a:tab pos="5477073" algn="l"/>
                <a:tab pos="6389919" algn="l"/>
                <a:tab pos="7302764" algn="l"/>
                <a:tab pos="8215610" algn="l"/>
                <a:tab pos="9128455" algn="l"/>
                <a:tab pos="10041301" algn="l"/>
              </a:tabLst>
            </a:pPr>
            <a:endParaRPr lang="da-DK" dirty="0" smtClean="0">
              <a:latin typeface="Calibri" pitchFamily="34" charset="0"/>
              <a:ea typeface="ＭＳ Ｐゴシック" pitchFamily="34" charset="-128"/>
            </a:endParaRPr>
          </a:p>
        </p:txBody>
      </p:sp>
      <p:sp>
        <p:nvSpPr>
          <p:cNvPr id="63494" name="Text Box 3"/>
          <p:cNvSpPr txBox="1">
            <a:spLocks noChangeArrowheads="1"/>
          </p:cNvSpPr>
          <p:nvPr/>
        </p:nvSpPr>
        <p:spPr bwMode="auto">
          <a:xfrm>
            <a:off x="3849953" y="9430426"/>
            <a:ext cx="2946637" cy="49548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lIns="89847" tIns="46720" rIns="89847" bIns="46720" anchor="b"/>
          <a:lstStyle>
            <a:lvl1pP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ea typeface="ＭＳ Ｐゴシック" pitchFamily="34" charset="-128"/>
              </a:defRPr>
            </a:lvl1pPr>
            <a:lvl2pPr marL="742950" indent="-28575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ea typeface="ＭＳ Ｐゴシック" pitchFamily="34" charset="-128"/>
              </a:defRPr>
            </a:lvl2pPr>
            <a:lvl3pPr marL="11430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ea typeface="ＭＳ Ｐゴシック" pitchFamily="34" charset="-128"/>
              </a:defRPr>
            </a:lvl3pPr>
            <a:lvl4pPr marL="16002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ea typeface="ＭＳ Ｐゴシック" pitchFamily="34" charset="-128"/>
              </a:defRPr>
            </a:lvl4pPr>
            <a:lvl5pPr marL="20574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ea typeface="ＭＳ Ｐゴシック" pitchFamily="34" charset="-128"/>
              </a:defRPr>
            </a:lvl9pPr>
          </a:lstStyle>
          <a:p>
            <a:pPr algn="r" eaLnBrk="1" hangingPunct="1">
              <a:buClr>
                <a:srgbClr val="000000"/>
              </a:buClr>
              <a:buSzPct val="100000"/>
              <a:buFont typeface="Times New Roman" pitchFamily="18" charset="0"/>
              <a:buNone/>
            </a:pPr>
            <a:fld id="{BB5BAA38-1CDE-48DE-8BC3-D85D58A5D6F8}" type="slidenum">
              <a:rPr lang="sv-SE" sz="1200">
                <a:solidFill>
                  <a:srgbClr val="000000"/>
                </a:solidFill>
                <a:latin typeface="Calibri" pitchFamily="34" charset="0"/>
              </a:rPr>
              <a:pPr algn="r" eaLnBrk="1" hangingPunct="1">
                <a:buClr>
                  <a:srgbClr val="000000"/>
                </a:buClr>
                <a:buSzPct val="100000"/>
                <a:buFont typeface="Times New Roman" pitchFamily="18" charset="0"/>
                <a:buNone/>
              </a:pPr>
              <a:t>28</a:t>
            </a:fld>
            <a:endParaRPr lang="sv-SE" sz="1200">
              <a:solidFill>
                <a:srgbClr val="000000"/>
              </a:solidFill>
              <a:latin typeface="Calibri" pitchFamily="34" charset="0"/>
            </a:endParaRPr>
          </a:p>
        </p:txBody>
      </p:sp>
    </p:spTree>
    <p:extLst>
      <p:ext uri="{BB962C8B-B14F-4D97-AF65-F5344CB8AC3E}">
        <p14:creationId xmlns:p14="http://schemas.microsoft.com/office/powerpoint/2010/main" val="29596833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eldias m blå baggrund">
    <p:spTree>
      <p:nvGrpSpPr>
        <p:cNvPr id="1" name=""/>
        <p:cNvGrpSpPr/>
        <p:nvPr/>
      </p:nvGrpSpPr>
      <p:grpSpPr>
        <a:xfrm>
          <a:off x="0" y="0"/>
          <a:ext cx="0" cy="0"/>
          <a:chOff x="0" y="0"/>
          <a:chExt cx="0" cy="0"/>
        </a:xfrm>
      </p:grpSpPr>
      <p:sp>
        <p:nvSpPr>
          <p:cNvPr id="4" name="Rektangel 3"/>
          <p:cNvSpPr/>
          <p:nvPr/>
        </p:nvSpPr>
        <p:spPr>
          <a:xfrm>
            <a:off x="0" y="0"/>
            <a:ext cx="9144000" cy="3959225"/>
          </a:xfrm>
          <a:prstGeom prst="rect">
            <a:avLst/>
          </a:prstGeom>
          <a:solidFill>
            <a:schemeClr val="accent2"/>
          </a:solidFill>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a-DK"/>
          </a:p>
        </p:txBody>
      </p:sp>
      <p:sp>
        <p:nvSpPr>
          <p:cNvPr id="2" name="Titel 1"/>
          <p:cNvSpPr>
            <a:spLocks noGrp="1"/>
          </p:cNvSpPr>
          <p:nvPr>
            <p:ph type="ctrTitle"/>
          </p:nvPr>
        </p:nvSpPr>
        <p:spPr>
          <a:xfrm>
            <a:off x="540000" y="360000"/>
            <a:ext cx="7772400" cy="1411952"/>
          </a:xfrm>
        </p:spPr>
        <p:txBody>
          <a:bodyPr/>
          <a:lstStyle>
            <a:lvl1pPr>
              <a:defRPr>
                <a:solidFill>
                  <a:schemeClr val="bg1"/>
                </a:solidFill>
              </a:defRPr>
            </a:lvl1pPr>
          </a:lstStyle>
          <a:p>
            <a:r>
              <a:rPr lang="da-DK" smtClean="0"/>
              <a:t>Klik for at redigere titeltypografi i masteren</a:t>
            </a:r>
            <a:endParaRPr lang="da-DK" dirty="0"/>
          </a:p>
        </p:txBody>
      </p:sp>
      <p:sp>
        <p:nvSpPr>
          <p:cNvPr id="8" name="Pladsholder til tekst 4"/>
          <p:cNvSpPr>
            <a:spLocks noGrp="1"/>
          </p:cNvSpPr>
          <p:nvPr>
            <p:ph type="body" sz="quarter" idx="11"/>
          </p:nvPr>
        </p:nvSpPr>
        <p:spPr>
          <a:xfrm>
            <a:off x="528638" y="1822450"/>
            <a:ext cx="5402262" cy="508000"/>
          </a:xfrm>
        </p:spPr>
        <p:txBody>
          <a:bodyPr/>
          <a:lstStyle>
            <a:lvl1pPr marL="0" indent="0">
              <a:buNone/>
              <a:defRPr sz="2200">
                <a:solidFill>
                  <a:schemeClr val="bg1"/>
                </a:solidFill>
                <a:latin typeface="Adobe Garamond Pro"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da-DK" smtClean="0"/>
              <a:t>Klik for at redigere typografi i masteren</a:t>
            </a:r>
          </a:p>
        </p:txBody>
      </p:sp>
      <p:sp>
        <p:nvSpPr>
          <p:cNvPr id="5" name="Pladsholder til dato 3"/>
          <p:cNvSpPr>
            <a:spLocks noGrp="1"/>
          </p:cNvSpPr>
          <p:nvPr>
            <p:ph type="dt" sz="half" idx="12"/>
          </p:nvPr>
        </p:nvSpPr>
        <p:spPr/>
        <p:txBody>
          <a:bodyPr/>
          <a:lstStyle>
            <a:lvl1pPr>
              <a:defRPr smtClean="0"/>
            </a:lvl1pPr>
          </a:lstStyle>
          <a:p>
            <a:pPr>
              <a:defRPr/>
            </a:pPr>
            <a:fld id="{5384300A-692B-435D-8EF8-B717E1C93E58}" type="datetime3">
              <a:rPr lang="da-DK"/>
              <a:pPr>
                <a:defRPr/>
              </a:pPr>
              <a:t>14.01.2015</a:t>
            </a:fld>
            <a:endParaRPr lang="da-DK"/>
          </a:p>
        </p:txBody>
      </p:sp>
    </p:spTree>
    <p:extLst>
      <p:ext uri="{BB962C8B-B14F-4D97-AF65-F5344CB8AC3E}">
        <p14:creationId xmlns:p14="http://schemas.microsoft.com/office/powerpoint/2010/main" val="38374361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ekst/2 spalter på hvid bund">
    <p:spTree>
      <p:nvGrpSpPr>
        <p:cNvPr id="1" name=""/>
        <p:cNvGrpSpPr/>
        <p:nvPr/>
      </p:nvGrpSpPr>
      <p:grpSpPr>
        <a:xfrm>
          <a:off x="0" y="0"/>
          <a:ext cx="0" cy="0"/>
          <a:chOff x="0" y="0"/>
          <a:chExt cx="0" cy="0"/>
        </a:xfrm>
      </p:grpSpPr>
      <p:cxnSp>
        <p:nvCxnSpPr>
          <p:cNvPr id="5" name="Lige forbindelse 4"/>
          <p:cNvCxnSpPr/>
          <p:nvPr/>
        </p:nvCxnSpPr>
        <p:spPr>
          <a:xfrm>
            <a:off x="0" y="1655763"/>
            <a:ext cx="9144000" cy="0"/>
          </a:xfrm>
          <a:prstGeom prst="line">
            <a:avLst/>
          </a:prstGeom>
          <a:ln w="12700">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2" name="Titel 1"/>
          <p:cNvSpPr>
            <a:spLocks noGrp="1"/>
          </p:cNvSpPr>
          <p:nvPr>
            <p:ph type="title"/>
          </p:nvPr>
        </p:nvSpPr>
        <p:spPr>
          <a:xfrm>
            <a:off x="540000" y="486000"/>
            <a:ext cx="8065839" cy="1074286"/>
          </a:xfrm>
        </p:spPr>
        <p:txBody>
          <a:bodyPr/>
          <a:lstStyle/>
          <a:p>
            <a:r>
              <a:rPr lang="da-DK" smtClean="0"/>
              <a:t>Klik for at redigere titeltypografi i masteren</a:t>
            </a:r>
            <a:endParaRPr lang="da-DK"/>
          </a:p>
        </p:txBody>
      </p:sp>
      <p:sp>
        <p:nvSpPr>
          <p:cNvPr id="9" name="Pladsholder til tekst 5"/>
          <p:cNvSpPr>
            <a:spLocks noGrp="1"/>
          </p:cNvSpPr>
          <p:nvPr>
            <p:ph type="body" sz="quarter" idx="11"/>
          </p:nvPr>
        </p:nvSpPr>
        <p:spPr>
          <a:xfrm>
            <a:off x="540000" y="2052000"/>
            <a:ext cx="3888000" cy="3616476"/>
          </a:xfrm>
        </p:spPr>
        <p:txBody>
          <a:bodyPr/>
          <a:lstStyle>
            <a:lvl1pPr marL="0" indent="0" algn="l">
              <a:lnSpc>
                <a:spcPts val="2100"/>
              </a:lnSpc>
              <a:buNone/>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da-DK" smtClean="0"/>
              <a:t>Klik for at redigere typografi i masteren</a:t>
            </a:r>
          </a:p>
        </p:txBody>
      </p:sp>
      <p:sp>
        <p:nvSpPr>
          <p:cNvPr id="6" name="Pladsholder til tekst 5"/>
          <p:cNvSpPr>
            <a:spLocks noGrp="1"/>
          </p:cNvSpPr>
          <p:nvPr>
            <p:ph type="body" sz="quarter" idx="12"/>
          </p:nvPr>
        </p:nvSpPr>
        <p:spPr>
          <a:xfrm>
            <a:off x="4716016" y="2052000"/>
            <a:ext cx="3888000" cy="3616476"/>
          </a:xfrm>
        </p:spPr>
        <p:txBody>
          <a:bodyPr/>
          <a:lstStyle>
            <a:lvl1pPr marL="0" indent="0" algn="l">
              <a:lnSpc>
                <a:spcPts val="2100"/>
              </a:lnSpc>
              <a:buNone/>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da-DK" smtClean="0"/>
              <a:t>Klik for at redigere typografi i masteren</a:t>
            </a:r>
          </a:p>
        </p:txBody>
      </p:sp>
      <p:sp>
        <p:nvSpPr>
          <p:cNvPr id="7" name="Pladsholder til dato 3"/>
          <p:cNvSpPr>
            <a:spLocks noGrp="1"/>
          </p:cNvSpPr>
          <p:nvPr>
            <p:ph type="dt" sz="half" idx="13"/>
          </p:nvPr>
        </p:nvSpPr>
        <p:spPr/>
        <p:txBody>
          <a:bodyPr/>
          <a:lstStyle>
            <a:lvl1pPr>
              <a:defRPr smtClean="0"/>
            </a:lvl1pPr>
          </a:lstStyle>
          <a:p>
            <a:pPr>
              <a:defRPr/>
            </a:pPr>
            <a:fld id="{5EBB0AED-4D82-47DE-BAF5-F5236CF36A95}" type="datetime3">
              <a:rPr lang="da-DK"/>
              <a:pPr>
                <a:defRPr/>
              </a:pPr>
              <a:t>14.01.2015</a:t>
            </a:fld>
            <a:endParaRPr lang="da-DK"/>
          </a:p>
        </p:txBody>
      </p:sp>
    </p:spTree>
    <p:extLst>
      <p:ext uri="{BB962C8B-B14F-4D97-AF65-F5344CB8AC3E}">
        <p14:creationId xmlns:p14="http://schemas.microsoft.com/office/powerpoint/2010/main" val="23725126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Foto + tekst på hvid bund">
    <p:spTree>
      <p:nvGrpSpPr>
        <p:cNvPr id="1" name=""/>
        <p:cNvGrpSpPr/>
        <p:nvPr/>
      </p:nvGrpSpPr>
      <p:grpSpPr>
        <a:xfrm>
          <a:off x="0" y="0"/>
          <a:ext cx="0" cy="0"/>
          <a:chOff x="0" y="0"/>
          <a:chExt cx="0" cy="0"/>
        </a:xfrm>
      </p:grpSpPr>
      <p:cxnSp>
        <p:nvCxnSpPr>
          <p:cNvPr id="7" name="Lige forbindelse 6"/>
          <p:cNvCxnSpPr/>
          <p:nvPr/>
        </p:nvCxnSpPr>
        <p:spPr>
          <a:xfrm>
            <a:off x="0" y="1655763"/>
            <a:ext cx="9144000" cy="0"/>
          </a:xfrm>
          <a:prstGeom prst="line">
            <a:avLst/>
          </a:prstGeom>
          <a:ln w="12700">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2" name="Titel 1"/>
          <p:cNvSpPr>
            <a:spLocks noGrp="1"/>
          </p:cNvSpPr>
          <p:nvPr>
            <p:ph type="title"/>
          </p:nvPr>
        </p:nvSpPr>
        <p:spPr>
          <a:xfrm>
            <a:off x="540000" y="486000"/>
            <a:ext cx="8065839" cy="1074286"/>
          </a:xfrm>
        </p:spPr>
        <p:txBody>
          <a:bodyPr/>
          <a:lstStyle/>
          <a:p>
            <a:r>
              <a:rPr lang="da-DK" smtClean="0"/>
              <a:t>Klik for at redigere titeltypografi i masteren</a:t>
            </a:r>
            <a:endParaRPr lang="da-DK" dirty="0"/>
          </a:p>
        </p:txBody>
      </p:sp>
      <p:sp>
        <p:nvSpPr>
          <p:cNvPr id="6" name="Pladsholder til tekst 5"/>
          <p:cNvSpPr>
            <a:spLocks noGrp="1"/>
          </p:cNvSpPr>
          <p:nvPr>
            <p:ph type="body" sz="quarter" idx="12"/>
          </p:nvPr>
        </p:nvSpPr>
        <p:spPr>
          <a:xfrm>
            <a:off x="4716016" y="2052000"/>
            <a:ext cx="3888000" cy="3616476"/>
          </a:xfrm>
        </p:spPr>
        <p:txBody>
          <a:bodyPr/>
          <a:lstStyle>
            <a:lvl1pPr marL="0" indent="0" algn="l">
              <a:lnSpc>
                <a:spcPts val="2100"/>
              </a:lnSpc>
              <a:buNone/>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da-DK" smtClean="0"/>
              <a:t>Klik for at redigere typografi i masteren</a:t>
            </a:r>
          </a:p>
        </p:txBody>
      </p:sp>
      <p:sp>
        <p:nvSpPr>
          <p:cNvPr id="5" name="Pladsholder til billede 4"/>
          <p:cNvSpPr>
            <a:spLocks noGrp="1"/>
          </p:cNvSpPr>
          <p:nvPr>
            <p:ph type="pic" sz="quarter" idx="13"/>
          </p:nvPr>
        </p:nvSpPr>
        <p:spPr>
          <a:xfrm>
            <a:off x="0" y="1764000"/>
            <a:ext cx="4428000" cy="4212000"/>
          </a:xfrm>
        </p:spPr>
        <p:txBody>
          <a:bodyPr rtlCol="0">
            <a:noAutofit/>
          </a:bodyPr>
          <a:lstStyle/>
          <a:p>
            <a:pPr lvl="0"/>
            <a:r>
              <a:rPr lang="da-DK" noProof="0" smtClean="0"/>
              <a:t>Klik på ikonet for at tilføje et billede</a:t>
            </a:r>
            <a:endParaRPr lang="da-DK" noProof="0" dirty="0"/>
          </a:p>
        </p:txBody>
      </p:sp>
      <p:sp>
        <p:nvSpPr>
          <p:cNvPr id="11" name="Pladsholder til tekst 10"/>
          <p:cNvSpPr>
            <a:spLocks noGrp="1"/>
          </p:cNvSpPr>
          <p:nvPr>
            <p:ph type="body" sz="quarter" idx="14"/>
          </p:nvPr>
        </p:nvSpPr>
        <p:spPr>
          <a:xfrm>
            <a:off x="4716000" y="2052000"/>
            <a:ext cx="3665538" cy="3344863"/>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da-DK" smtClean="0"/>
              <a:t>Klik for at redigere typografi i masteren</a:t>
            </a:r>
          </a:p>
        </p:txBody>
      </p:sp>
      <p:sp>
        <p:nvSpPr>
          <p:cNvPr id="8" name="Pladsholder til dato 3"/>
          <p:cNvSpPr>
            <a:spLocks noGrp="1"/>
          </p:cNvSpPr>
          <p:nvPr>
            <p:ph type="dt" sz="half" idx="15"/>
          </p:nvPr>
        </p:nvSpPr>
        <p:spPr/>
        <p:txBody>
          <a:bodyPr/>
          <a:lstStyle>
            <a:lvl1pPr>
              <a:defRPr smtClean="0"/>
            </a:lvl1pPr>
          </a:lstStyle>
          <a:p>
            <a:pPr>
              <a:defRPr/>
            </a:pPr>
            <a:fld id="{3DCED92B-F489-4556-BDE7-6CE3455A4B89}" type="datetime3">
              <a:rPr lang="da-DK"/>
              <a:pPr>
                <a:defRPr/>
              </a:pPr>
              <a:t>14.01.2015</a:t>
            </a:fld>
            <a:endParaRPr lang="da-DK"/>
          </a:p>
        </p:txBody>
      </p:sp>
    </p:spTree>
    <p:extLst>
      <p:ext uri="{BB962C8B-B14F-4D97-AF65-F5344CB8AC3E}">
        <p14:creationId xmlns:p14="http://schemas.microsoft.com/office/powerpoint/2010/main" val="34120651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ekst og foto på hvid bund">
    <p:spTree>
      <p:nvGrpSpPr>
        <p:cNvPr id="1" name=""/>
        <p:cNvGrpSpPr/>
        <p:nvPr/>
      </p:nvGrpSpPr>
      <p:grpSpPr>
        <a:xfrm>
          <a:off x="0" y="0"/>
          <a:ext cx="0" cy="0"/>
          <a:chOff x="0" y="0"/>
          <a:chExt cx="0" cy="0"/>
        </a:xfrm>
      </p:grpSpPr>
      <p:cxnSp>
        <p:nvCxnSpPr>
          <p:cNvPr id="5" name="Lige forbindelse 4"/>
          <p:cNvCxnSpPr/>
          <p:nvPr/>
        </p:nvCxnSpPr>
        <p:spPr>
          <a:xfrm>
            <a:off x="0" y="1655763"/>
            <a:ext cx="9144000" cy="0"/>
          </a:xfrm>
          <a:prstGeom prst="line">
            <a:avLst/>
          </a:prstGeom>
          <a:ln w="12700">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2" name="Titel 1"/>
          <p:cNvSpPr>
            <a:spLocks noGrp="1"/>
          </p:cNvSpPr>
          <p:nvPr>
            <p:ph type="title"/>
          </p:nvPr>
        </p:nvSpPr>
        <p:spPr>
          <a:xfrm>
            <a:off x="540000" y="486000"/>
            <a:ext cx="8065839" cy="1074286"/>
          </a:xfrm>
        </p:spPr>
        <p:txBody>
          <a:bodyPr/>
          <a:lstStyle/>
          <a:p>
            <a:r>
              <a:rPr lang="da-DK" smtClean="0"/>
              <a:t>Klik for at redigere titeltypografi i masteren</a:t>
            </a:r>
            <a:endParaRPr lang="da-DK"/>
          </a:p>
        </p:txBody>
      </p:sp>
      <p:sp>
        <p:nvSpPr>
          <p:cNvPr id="6" name="Pladsholder til tekst 5"/>
          <p:cNvSpPr>
            <a:spLocks noGrp="1"/>
          </p:cNvSpPr>
          <p:nvPr>
            <p:ph type="body" sz="quarter" idx="12"/>
          </p:nvPr>
        </p:nvSpPr>
        <p:spPr>
          <a:xfrm>
            <a:off x="531813" y="2052000"/>
            <a:ext cx="3628949" cy="3616476"/>
          </a:xfrm>
        </p:spPr>
        <p:txBody>
          <a:bodyPr/>
          <a:lstStyle>
            <a:lvl1pPr marL="0" indent="0" algn="l">
              <a:lnSpc>
                <a:spcPts val="2100"/>
              </a:lnSpc>
              <a:buNone/>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da-DK" smtClean="0"/>
              <a:t>Klik for at redigere typografi i masteren</a:t>
            </a:r>
          </a:p>
        </p:txBody>
      </p:sp>
      <p:sp>
        <p:nvSpPr>
          <p:cNvPr id="9" name="Pladsholder til billede 4"/>
          <p:cNvSpPr>
            <a:spLocks noGrp="1"/>
          </p:cNvSpPr>
          <p:nvPr>
            <p:ph type="pic" sz="quarter" idx="13"/>
          </p:nvPr>
        </p:nvSpPr>
        <p:spPr>
          <a:xfrm>
            <a:off x="4428066" y="1764000"/>
            <a:ext cx="4715933" cy="4212000"/>
          </a:xfrm>
        </p:spPr>
        <p:txBody>
          <a:bodyPr rtlCol="0">
            <a:noAutofit/>
          </a:bodyPr>
          <a:lstStyle/>
          <a:p>
            <a:pPr lvl="0"/>
            <a:r>
              <a:rPr lang="da-DK" noProof="0" smtClean="0"/>
              <a:t>Klik på ikonet for at tilføje et billede</a:t>
            </a:r>
            <a:endParaRPr lang="da-DK" noProof="0"/>
          </a:p>
        </p:txBody>
      </p:sp>
      <p:sp>
        <p:nvSpPr>
          <p:cNvPr id="7" name="Pladsholder til dato 3"/>
          <p:cNvSpPr>
            <a:spLocks noGrp="1"/>
          </p:cNvSpPr>
          <p:nvPr>
            <p:ph type="dt" sz="half" idx="14"/>
          </p:nvPr>
        </p:nvSpPr>
        <p:spPr/>
        <p:txBody>
          <a:bodyPr/>
          <a:lstStyle>
            <a:lvl1pPr>
              <a:defRPr smtClean="0"/>
            </a:lvl1pPr>
          </a:lstStyle>
          <a:p>
            <a:pPr>
              <a:defRPr/>
            </a:pPr>
            <a:fld id="{5AA1B6D2-938D-46F8-8BAB-CC54BA2321A8}" type="datetime3">
              <a:rPr lang="da-DK"/>
              <a:pPr>
                <a:defRPr/>
              </a:pPr>
              <a:t>14.01.2015</a:t>
            </a:fld>
            <a:endParaRPr lang="da-DK"/>
          </a:p>
        </p:txBody>
      </p:sp>
    </p:spTree>
    <p:extLst>
      <p:ext uri="{BB962C8B-B14F-4D97-AF65-F5344CB8AC3E}">
        <p14:creationId xmlns:p14="http://schemas.microsoft.com/office/powerpoint/2010/main" val="36141281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Foto + tekst på lys farvet bund">
    <p:spTree>
      <p:nvGrpSpPr>
        <p:cNvPr id="1" name=""/>
        <p:cNvGrpSpPr/>
        <p:nvPr/>
      </p:nvGrpSpPr>
      <p:grpSpPr>
        <a:xfrm>
          <a:off x="0" y="0"/>
          <a:ext cx="0" cy="0"/>
          <a:chOff x="0" y="0"/>
          <a:chExt cx="0" cy="0"/>
        </a:xfrm>
      </p:grpSpPr>
      <p:sp>
        <p:nvSpPr>
          <p:cNvPr id="7" name="Rektangel 6"/>
          <p:cNvSpPr/>
          <p:nvPr/>
        </p:nvSpPr>
        <p:spPr>
          <a:xfrm>
            <a:off x="4427538" y="1763713"/>
            <a:ext cx="4716462" cy="421163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a-DK"/>
          </a:p>
        </p:txBody>
      </p:sp>
      <p:cxnSp>
        <p:nvCxnSpPr>
          <p:cNvPr id="8" name="Lige forbindelse 7"/>
          <p:cNvCxnSpPr/>
          <p:nvPr/>
        </p:nvCxnSpPr>
        <p:spPr>
          <a:xfrm>
            <a:off x="0" y="1655763"/>
            <a:ext cx="9144000" cy="0"/>
          </a:xfrm>
          <a:prstGeom prst="line">
            <a:avLst/>
          </a:prstGeom>
          <a:ln w="12700">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2" name="Titel 1"/>
          <p:cNvSpPr>
            <a:spLocks noGrp="1"/>
          </p:cNvSpPr>
          <p:nvPr>
            <p:ph type="title"/>
          </p:nvPr>
        </p:nvSpPr>
        <p:spPr>
          <a:xfrm>
            <a:off x="540000" y="486000"/>
            <a:ext cx="8065839" cy="1074286"/>
          </a:xfrm>
        </p:spPr>
        <p:txBody>
          <a:bodyPr/>
          <a:lstStyle/>
          <a:p>
            <a:r>
              <a:rPr lang="da-DK" smtClean="0"/>
              <a:t>Klik for at redigere titeltypografi i masteren</a:t>
            </a:r>
            <a:endParaRPr lang="da-DK"/>
          </a:p>
        </p:txBody>
      </p:sp>
      <p:sp>
        <p:nvSpPr>
          <p:cNvPr id="6" name="Pladsholder til tekst 5"/>
          <p:cNvSpPr>
            <a:spLocks noGrp="1"/>
          </p:cNvSpPr>
          <p:nvPr>
            <p:ph type="body" sz="quarter" idx="12"/>
          </p:nvPr>
        </p:nvSpPr>
        <p:spPr>
          <a:xfrm>
            <a:off x="4716016" y="2052000"/>
            <a:ext cx="3888000" cy="3616476"/>
          </a:xfrm>
        </p:spPr>
        <p:txBody>
          <a:bodyPr/>
          <a:lstStyle>
            <a:lvl1pPr marL="0" indent="0" algn="l">
              <a:lnSpc>
                <a:spcPts val="2100"/>
              </a:lnSpc>
              <a:buNone/>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da-DK" smtClean="0"/>
              <a:t>Klik for at redigere typografi i masteren</a:t>
            </a:r>
          </a:p>
        </p:txBody>
      </p:sp>
      <p:sp>
        <p:nvSpPr>
          <p:cNvPr id="5" name="Pladsholder til billede 4"/>
          <p:cNvSpPr>
            <a:spLocks noGrp="1"/>
          </p:cNvSpPr>
          <p:nvPr>
            <p:ph type="pic" sz="quarter" idx="13"/>
          </p:nvPr>
        </p:nvSpPr>
        <p:spPr>
          <a:xfrm>
            <a:off x="0" y="1764000"/>
            <a:ext cx="4428000" cy="4212000"/>
          </a:xfrm>
        </p:spPr>
        <p:txBody>
          <a:bodyPr rtlCol="0">
            <a:noAutofit/>
          </a:bodyPr>
          <a:lstStyle/>
          <a:p>
            <a:pPr lvl="0"/>
            <a:r>
              <a:rPr lang="da-DK" noProof="0" smtClean="0"/>
              <a:t>Klik på ikonet for at tilføje et billede</a:t>
            </a:r>
            <a:endParaRPr lang="da-DK" noProof="0" dirty="0"/>
          </a:p>
        </p:txBody>
      </p:sp>
      <p:sp>
        <p:nvSpPr>
          <p:cNvPr id="9" name="Pladsholder til dato 3"/>
          <p:cNvSpPr>
            <a:spLocks noGrp="1"/>
          </p:cNvSpPr>
          <p:nvPr>
            <p:ph type="dt" sz="half" idx="14"/>
          </p:nvPr>
        </p:nvSpPr>
        <p:spPr/>
        <p:txBody>
          <a:bodyPr/>
          <a:lstStyle>
            <a:lvl1pPr>
              <a:defRPr smtClean="0"/>
            </a:lvl1pPr>
          </a:lstStyle>
          <a:p>
            <a:pPr>
              <a:defRPr/>
            </a:pPr>
            <a:fld id="{8808E206-22DD-441B-BA0B-467EC653904C}" type="datetime3">
              <a:rPr lang="da-DK"/>
              <a:pPr>
                <a:defRPr/>
              </a:pPr>
              <a:t>14.01.2015</a:t>
            </a:fld>
            <a:endParaRPr lang="da-DK"/>
          </a:p>
        </p:txBody>
      </p:sp>
    </p:spTree>
    <p:extLst>
      <p:ext uri="{BB962C8B-B14F-4D97-AF65-F5344CB8AC3E}">
        <p14:creationId xmlns:p14="http://schemas.microsoft.com/office/powerpoint/2010/main" val="10893573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ekst på lys farvet bund foto">
    <p:spTree>
      <p:nvGrpSpPr>
        <p:cNvPr id="1" name=""/>
        <p:cNvGrpSpPr/>
        <p:nvPr/>
      </p:nvGrpSpPr>
      <p:grpSpPr>
        <a:xfrm>
          <a:off x="0" y="0"/>
          <a:ext cx="0" cy="0"/>
          <a:chOff x="0" y="0"/>
          <a:chExt cx="0" cy="0"/>
        </a:xfrm>
      </p:grpSpPr>
      <p:sp>
        <p:nvSpPr>
          <p:cNvPr id="5" name="Rektangel 4"/>
          <p:cNvSpPr/>
          <p:nvPr/>
        </p:nvSpPr>
        <p:spPr>
          <a:xfrm>
            <a:off x="0" y="1763713"/>
            <a:ext cx="4432300" cy="421163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a-DK"/>
          </a:p>
        </p:txBody>
      </p:sp>
      <p:cxnSp>
        <p:nvCxnSpPr>
          <p:cNvPr id="7" name="Lige forbindelse 6"/>
          <p:cNvCxnSpPr/>
          <p:nvPr/>
        </p:nvCxnSpPr>
        <p:spPr>
          <a:xfrm>
            <a:off x="0" y="1655763"/>
            <a:ext cx="9144000" cy="0"/>
          </a:xfrm>
          <a:prstGeom prst="line">
            <a:avLst/>
          </a:prstGeom>
          <a:ln w="12700">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2" name="Titel 1"/>
          <p:cNvSpPr>
            <a:spLocks noGrp="1"/>
          </p:cNvSpPr>
          <p:nvPr>
            <p:ph type="title"/>
          </p:nvPr>
        </p:nvSpPr>
        <p:spPr>
          <a:xfrm>
            <a:off x="540000" y="486000"/>
            <a:ext cx="8065839" cy="1074286"/>
          </a:xfrm>
        </p:spPr>
        <p:txBody>
          <a:bodyPr/>
          <a:lstStyle/>
          <a:p>
            <a:r>
              <a:rPr lang="da-DK" smtClean="0"/>
              <a:t>Klik for at redigere titeltypografi i masteren</a:t>
            </a:r>
            <a:endParaRPr lang="da-DK"/>
          </a:p>
        </p:txBody>
      </p:sp>
      <p:sp>
        <p:nvSpPr>
          <p:cNvPr id="6" name="Pladsholder til tekst 5"/>
          <p:cNvSpPr>
            <a:spLocks noGrp="1"/>
          </p:cNvSpPr>
          <p:nvPr>
            <p:ph type="body" sz="quarter" idx="12"/>
          </p:nvPr>
        </p:nvSpPr>
        <p:spPr>
          <a:xfrm>
            <a:off x="531813" y="2052000"/>
            <a:ext cx="3628949" cy="3616476"/>
          </a:xfrm>
        </p:spPr>
        <p:txBody>
          <a:bodyPr/>
          <a:lstStyle>
            <a:lvl1pPr marL="0" indent="0" algn="l">
              <a:lnSpc>
                <a:spcPts val="2100"/>
              </a:lnSpc>
              <a:buNone/>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da-DK" smtClean="0"/>
              <a:t>Klik for at redigere typografi i masteren</a:t>
            </a:r>
          </a:p>
        </p:txBody>
      </p:sp>
      <p:sp>
        <p:nvSpPr>
          <p:cNvPr id="9" name="Pladsholder til billede 4"/>
          <p:cNvSpPr>
            <a:spLocks noGrp="1"/>
          </p:cNvSpPr>
          <p:nvPr>
            <p:ph type="pic" sz="quarter" idx="13"/>
          </p:nvPr>
        </p:nvSpPr>
        <p:spPr>
          <a:xfrm>
            <a:off x="4428066" y="1764000"/>
            <a:ext cx="4715933" cy="4212000"/>
          </a:xfrm>
        </p:spPr>
        <p:txBody>
          <a:bodyPr rtlCol="0">
            <a:noAutofit/>
          </a:bodyPr>
          <a:lstStyle/>
          <a:p>
            <a:pPr lvl="0"/>
            <a:r>
              <a:rPr lang="da-DK" noProof="0" smtClean="0"/>
              <a:t>Klik på ikonet for at tilføje et billede</a:t>
            </a:r>
            <a:endParaRPr lang="da-DK" noProof="0"/>
          </a:p>
        </p:txBody>
      </p:sp>
      <p:sp>
        <p:nvSpPr>
          <p:cNvPr id="8" name="Pladsholder til dato 3"/>
          <p:cNvSpPr>
            <a:spLocks noGrp="1"/>
          </p:cNvSpPr>
          <p:nvPr>
            <p:ph type="dt" sz="half" idx="14"/>
          </p:nvPr>
        </p:nvSpPr>
        <p:spPr/>
        <p:txBody>
          <a:bodyPr/>
          <a:lstStyle>
            <a:lvl1pPr>
              <a:defRPr smtClean="0"/>
            </a:lvl1pPr>
          </a:lstStyle>
          <a:p>
            <a:pPr>
              <a:defRPr/>
            </a:pPr>
            <a:fld id="{92448F57-87A3-45AB-B7BD-332CEA9DB908}" type="datetime3">
              <a:rPr lang="da-DK"/>
              <a:pPr>
                <a:defRPr/>
              </a:pPr>
              <a:t>14.01.2015</a:t>
            </a:fld>
            <a:endParaRPr lang="da-DK"/>
          </a:p>
        </p:txBody>
      </p:sp>
    </p:spTree>
    <p:extLst>
      <p:ext uri="{BB962C8B-B14F-4D97-AF65-F5344CB8AC3E}">
        <p14:creationId xmlns:p14="http://schemas.microsoft.com/office/powerpoint/2010/main" val="292329156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ekstside med to spalter på lys farvebund">
    <p:spTree>
      <p:nvGrpSpPr>
        <p:cNvPr id="1" name=""/>
        <p:cNvGrpSpPr/>
        <p:nvPr/>
      </p:nvGrpSpPr>
      <p:grpSpPr>
        <a:xfrm>
          <a:off x="0" y="0"/>
          <a:ext cx="0" cy="0"/>
          <a:chOff x="0" y="0"/>
          <a:chExt cx="0" cy="0"/>
        </a:xfrm>
      </p:grpSpPr>
      <p:sp>
        <p:nvSpPr>
          <p:cNvPr id="5" name="Rektangel 4"/>
          <p:cNvSpPr/>
          <p:nvPr/>
        </p:nvSpPr>
        <p:spPr>
          <a:xfrm>
            <a:off x="0" y="1763713"/>
            <a:ext cx="9144000" cy="421163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a-DK"/>
          </a:p>
        </p:txBody>
      </p:sp>
      <p:cxnSp>
        <p:nvCxnSpPr>
          <p:cNvPr id="6" name="Lige forbindelse 5"/>
          <p:cNvCxnSpPr/>
          <p:nvPr/>
        </p:nvCxnSpPr>
        <p:spPr>
          <a:xfrm>
            <a:off x="0" y="1655763"/>
            <a:ext cx="9144000" cy="0"/>
          </a:xfrm>
          <a:prstGeom prst="line">
            <a:avLst/>
          </a:prstGeom>
          <a:ln w="12700">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4" name="Titel 1"/>
          <p:cNvSpPr>
            <a:spLocks noGrp="1"/>
          </p:cNvSpPr>
          <p:nvPr>
            <p:ph type="title"/>
          </p:nvPr>
        </p:nvSpPr>
        <p:spPr>
          <a:xfrm>
            <a:off x="540000" y="486000"/>
            <a:ext cx="8065839" cy="1074286"/>
          </a:xfrm>
        </p:spPr>
        <p:txBody>
          <a:bodyPr/>
          <a:lstStyle/>
          <a:p>
            <a:r>
              <a:rPr lang="da-DK" smtClean="0"/>
              <a:t>Klik for at redigere titeltypografi i masteren</a:t>
            </a:r>
            <a:endParaRPr lang="da-DK"/>
          </a:p>
        </p:txBody>
      </p:sp>
      <p:sp>
        <p:nvSpPr>
          <p:cNvPr id="8" name="Pladsholder til tekst 5"/>
          <p:cNvSpPr>
            <a:spLocks noGrp="1"/>
          </p:cNvSpPr>
          <p:nvPr>
            <p:ph type="body" sz="quarter" idx="12"/>
          </p:nvPr>
        </p:nvSpPr>
        <p:spPr>
          <a:xfrm>
            <a:off x="4716016" y="2052000"/>
            <a:ext cx="3888000" cy="3616476"/>
          </a:xfrm>
        </p:spPr>
        <p:txBody>
          <a:bodyPr/>
          <a:lstStyle>
            <a:lvl1pPr marL="0" indent="0" algn="l">
              <a:lnSpc>
                <a:spcPts val="2100"/>
              </a:lnSpc>
              <a:buNone/>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da-DK" smtClean="0"/>
              <a:t>Klik for at redigere typografi i masteren</a:t>
            </a:r>
          </a:p>
        </p:txBody>
      </p:sp>
      <p:sp>
        <p:nvSpPr>
          <p:cNvPr id="10" name="Pladsholder til tekst 5"/>
          <p:cNvSpPr>
            <a:spLocks noGrp="1"/>
          </p:cNvSpPr>
          <p:nvPr>
            <p:ph type="body" sz="quarter" idx="13"/>
          </p:nvPr>
        </p:nvSpPr>
        <p:spPr>
          <a:xfrm>
            <a:off x="531813" y="2052000"/>
            <a:ext cx="3628949" cy="3616476"/>
          </a:xfrm>
        </p:spPr>
        <p:txBody>
          <a:bodyPr/>
          <a:lstStyle>
            <a:lvl1pPr marL="0" indent="0" algn="l">
              <a:lnSpc>
                <a:spcPts val="2100"/>
              </a:lnSpc>
              <a:buNone/>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da-DK" smtClean="0"/>
              <a:t>Klik for at redigere typografi i masteren</a:t>
            </a:r>
          </a:p>
        </p:txBody>
      </p:sp>
      <p:sp>
        <p:nvSpPr>
          <p:cNvPr id="7" name="Pladsholder til dato 3"/>
          <p:cNvSpPr>
            <a:spLocks noGrp="1"/>
          </p:cNvSpPr>
          <p:nvPr>
            <p:ph type="dt" sz="half" idx="14"/>
          </p:nvPr>
        </p:nvSpPr>
        <p:spPr/>
        <p:txBody>
          <a:bodyPr/>
          <a:lstStyle>
            <a:lvl1pPr>
              <a:defRPr smtClean="0"/>
            </a:lvl1pPr>
          </a:lstStyle>
          <a:p>
            <a:pPr>
              <a:defRPr/>
            </a:pPr>
            <a:fld id="{08B51D47-D5C4-41A3-BFEA-B67A6E5CA345}" type="datetime3">
              <a:rPr lang="da-DK"/>
              <a:pPr>
                <a:defRPr/>
              </a:pPr>
              <a:t>14.01.2015</a:t>
            </a:fld>
            <a:endParaRPr lang="da-DK"/>
          </a:p>
        </p:txBody>
      </p:sp>
    </p:spTree>
    <p:extLst>
      <p:ext uri="{BB962C8B-B14F-4D97-AF65-F5344CB8AC3E}">
        <p14:creationId xmlns:p14="http://schemas.microsoft.com/office/powerpoint/2010/main" val="26275127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ekstside med 1 spalte på lys blå bund">
    <p:spTree>
      <p:nvGrpSpPr>
        <p:cNvPr id="1" name=""/>
        <p:cNvGrpSpPr/>
        <p:nvPr/>
      </p:nvGrpSpPr>
      <p:grpSpPr>
        <a:xfrm>
          <a:off x="0" y="0"/>
          <a:ext cx="0" cy="0"/>
          <a:chOff x="0" y="0"/>
          <a:chExt cx="0" cy="0"/>
        </a:xfrm>
      </p:grpSpPr>
      <p:sp>
        <p:nvSpPr>
          <p:cNvPr id="5" name="Rektangel 4"/>
          <p:cNvSpPr/>
          <p:nvPr/>
        </p:nvSpPr>
        <p:spPr>
          <a:xfrm>
            <a:off x="0" y="1763713"/>
            <a:ext cx="9144000" cy="421163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a-DK"/>
          </a:p>
        </p:txBody>
      </p:sp>
      <p:cxnSp>
        <p:nvCxnSpPr>
          <p:cNvPr id="6" name="Lige forbindelse 5"/>
          <p:cNvCxnSpPr/>
          <p:nvPr/>
        </p:nvCxnSpPr>
        <p:spPr>
          <a:xfrm>
            <a:off x="0" y="1655763"/>
            <a:ext cx="9144000" cy="0"/>
          </a:xfrm>
          <a:prstGeom prst="line">
            <a:avLst/>
          </a:prstGeom>
          <a:ln w="12700">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4" name="Titel 1"/>
          <p:cNvSpPr>
            <a:spLocks noGrp="1"/>
          </p:cNvSpPr>
          <p:nvPr>
            <p:ph type="title"/>
          </p:nvPr>
        </p:nvSpPr>
        <p:spPr>
          <a:xfrm>
            <a:off x="540000" y="486000"/>
            <a:ext cx="8065839" cy="1074286"/>
          </a:xfrm>
        </p:spPr>
        <p:txBody>
          <a:bodyPr/>
          <a:lstStyle/>
          <a:p>
            <a:r>
              <a:rPr lang="da-DK" smtClean="0"/>
              <a:t>Klik for at redigere titeltypografi i masteren</a:t>
            </a:r>
            <a:endParaRPr lang="da-DK"/>
          </a:p>
        </p:txBody>
      </p:sp>
      <p:sp>
        <p:nvSpPr>
          <p:cNvPr id="10" name="Pladsholder til tekst 5"/>
          <p:cNvSpPr>
            <a:spLocks noGrp="1"/>
          </p:cNvSpPr>
          <p:nvPr>
            <p:ph type="body" sz="quarter" idx="13"/>
          </p:nvPr>
        </p:nvSpPr>
        <p:spPr>
          <a:xfrm>
            <a:off x="531813" y="2052000"/>
            <a:ext cx="8079997" cy="3616476"/>
          </a:xfrm>
        </p:spPr>
        <p:txBody>
          <a:bodyPr/>
          <a:lstStyle>
            <a:lvl1pPr marL="0" indent="0" algn="l">
              <a:lnSpc>
                <a:spcPts val="2100"/>
              </a:lnSpc>
              <a:buNone/>
              <a:defRPr>
                <a:solidFill>
                  <a:srgbClr val="585858"/>
                </a:solidFill>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da-DK" smtClean="0"/>
              <a:t>Klik for at redigere typografi i masteren</a:t>
            </a:r>
          </a:p>
        </p:txBody>
      </p:sp>
      <p:sp>
        <p:nvSpPr>
          <p:cNvPr id="7" name="Pladsholder til dato 3"/>
          <p:cNvSpPr>
            <a:spLocks noGrp="1"/>
          </p:cNvSpPr>
          <p:nvPr>
            <p:ph type="dt" sz="half" idx="14"/>
          </p:nvPr>
        </p:nvSpPr>
        <p:spPr/>
        <p:txBody>
          <a:bodyPr/>
          <a:lstStyle>
            <a:lvl1pPr>
              <a:defRPr smtClean="0"/>
            </a:lvl1pPr>
          </a:lstStyle>
          <a:p>
            <a:pPr>
              <a:defRPr/>
            </a:pPr>
            <a:fld id="{3D1163E5-9149-4893-B845-38A5C7194EE8}" type="datetime3">
              <a:rPr lang="da-DK"/>
              <a:pPr>
                <a:defRPr/>
              </a:pPr>
              <a:t>14.01.2015</a:t>
            </a:fld>
            <a:endParaRPr lang="da-DK"/>
          </a:p>
        </p:txBody>
      </p:sp>
    </p:spTree>
    <p:extLst>
      <p:ext uri="{BB962C8B-B14F-4D97-AF65-F5344CB8AC3E}">
        <p14:creationId xmlns:p14="http://schemas.microsoft.com/office/powerpoint/2010/main" val="104219893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kstside med 1 spalte på grøn bund">
    <p:spTree>
      <p:nvGrpSpPr>
        <p:cNvPr id="1" name=""/>
        <p:cNvGrpSpPr/>
        <p:nvPr/>
      </p:nvGrpSpPr>
      <p:grpSpPr>
        <a:xfrm>
          <a:off x="0" y="0"/>
          <a:ext cx="0" cy="0"/>
          <a:chOff x="0" y="0"/>
          <a:chExt cx="0" cy="0"/>
        </a:xfrm>
      </p:grpSpPr>
      <p:sp>
        <p:nvSpPr>
          <p:cNvPr id="5" name="Rektangel 4"/>
          <p:cNvSpPr/>
          <p:nvPr/>
        </p:nvSpPr>
        <p:spPr>
          <a:xfrm>
            <a:off x="0" y="1763713"/>
            <a:ext cx="9144000" cy="4211637"/>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a-DK"/>
          </a:p>
        </p:txBody>
      </p:sp>
      <p:cxnSp>
        <p:nvCxnSpPr>
          <p:cNvPr id="6" name="Lige forbindelse 5"/>
          <p:cNvCxnSpPr/>
          <p:nvPr/>
        </p:nvCxnSpPr>
        <p:spPr>
          <a:xfrm>
            <a:off x="0" y="1655763"/>
            <a:ext cx="9144000" cy="0"/>
          </a:xfrm>
          <a:prstGeom prst="line">
            <a:avLst/>
          </a:prstGeom>
          <a:ln w="12700">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4" name="Titel 1"/>
          <p:cNvSpPr>
            <a:spLocks noGrp="1"/>
          </p:cNvSpPr>
          <p:nvPr>
            <p:ph type="title"/>
          </p:nvPr>
        </p:nvSpPr>
        <p:spPr>
          <a:xfrm>
            <a:off x="540000" y="486000"/>
            <a:ext cx="8065839" cy="1074286"/>
          </a:xfrm>
        </p:spPr>
        <p:txBody>
          <a:bodyPr/>
          <a:lstStyle/>
          <a:p>
            <a:r>
              <a:rPr lang="da-DK" smtClean="0"/>
              <a:t>Klik for at redigere titeltypografi i masteren</a:t>
            </a:r>
            <a:endParaRPr lang="da-DK"/>
          </a:p>
        </p:txBody>
      </p:sp>
      <p:sp>
        <p:nvSpPr>
          <p:cNvPr id="10" name="Pladsholder til tekst 5"/>
          <p:cNvSpPr>
            <a:spLocks noGrp="1"/>
          </p:cNvSpPr>
          <p:nvPr>
            <p:ph type="body" sz="quarter" idx="13"/>
          </p:nvPr>
        </p:nvSpPr>
        <p:spPr>
          <a:xfrm>
            <a:off x="531813" y="2052000"/>
            <a:ext cx="8079997" cy="3616476"/>
          </a:xfrm>
        </p:spPr>
        <p:txBody>
          <a:bodyPr/>
          <a:lstStyle>
            <a:lvl1pPr marL="0" indent="0" algn="l">
              <a:lnSpc>
                <a:spcPts val="2100"/>
              </a:lnSpc>
              <a:buNone/>
              <a:defRPr>
                <a:solidFill>
                  <a:srgbClr val="585858"/>
                </a:solidFill>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da-DK" smtClean="0"/>
              <a:t>Klik for at redigere typografi i masteren</a:t>
            </a:r>
          </a:p>
        </p:txBody>
      </p:sp>
      <p:sp>
        <p:nvSpPr>
          <p:cNvPr id="7" name="Pladsholder til dato 3"/>
          <p:cNvSpPr>
            <a:spLocks noGrp="1"/>
          </p:cNvSpPr>
          <p:nvPr>
            <p:ph type="dt" sz="half" idx="14"/>
          </p:nvPr>
        </p:nvSpPr>
        <p:spPr/>
        <p:txBody>
          <a:bodyPr/>
          <a:lstStyle>
            <a:lvl1pPr>
              <a:defRPr smtClean="0"/>
            </a:lvl1pPr>
          </a:lstStyle>
          <a:p>
            <a:pPr>
              <a:defRPr/>
            </a:pPr>
            <a:fld id="{7B802F6A-2389-433E-B28D-418389895D14}" type="datetime3">
              <a:rPr lang="da-DK"/>
              <a:pPr>
                <a:defRPr/>
              </a:pPr>
              <a:t>14.01.2015</a:t>
            </a:fld>
            <a:endParaRPr lang="da-DK"/>
          </a:p>
        </p:txBody>
      </p:sp>
    </p:spTree>
    <p:extLst>
      <p:ext uri="{BB962C8B-B14F-4D97-AF65-F5344CB8AC3E}">
        <p14:creationId xmlns:p14="http://schemas.microsoft.com/office/powerpoint/2010/main" val="3337287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kstside med 1 spalte på grå bund">
    <p:spTree>
      <p:nvGrpSpPr>
        <p:cNvPr id="1" name=""/>
        <p:cNvGrpSpPr/>
        <p:nvPr/>
      </p:nvGrpSpPr>
      <p:grpSpPr>
        <a:xfrm>
          <a:off x="0" y="0"/>
          <a:ext cx="0" cy="0"/>
          <a:chOff x="0" y="0"/>
          <a:chExt cx="0" cy="0"/>
        </a:xfrm>
      </p:grpSpPr>
      <p:sp>
        <p:nvSpPr>
          <p:cNvPr id="5" name="Rektangel 4"/>
          <p:cNvSpPr/>
          <p:nvPr/>
        </p:nvSpPr>
        <p:spPr>
          <a:xfrm>
            <a:off x="0" y="1763713"/>
            <a:ext cx="9144000" cy="4211637"/>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a-DK"/>
          </a:p>
        </p:txBody>
      </p:sp>
      <p:cxnSp>
        <p:nvCxnSpPr>
          <p:cNvPr id="6" name="Lige forbindelse 5"/>
          <p:cNvCxnSpPr/>
          <p:nvPr/>
        </p:nvCxnSpPr>
        <p:spPr>
          <a:xfrm>
            <a:off x="0" y="1655763"/>
            <a:ext cx="9144000" cy="0"/>
          </a:xfrm>
          <a:prstGeom prst="line">
            <a:avLst/>
          </a:prstGeom>
          <a:ln w="12700">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4" name="Titel 1"/>
          <p:cNvSpPr>
            <a:spLocks noGrp="1"/>
          </p:cNvSpPr>
          <p:nvPr>
            <p:ph type="title"/>
          </p:nvPr>
        </p:nvSpPr>
        <p:spPr>
          <a:xfrm>
            <a:off x="540000" y="486000"/>
            <a:ext cx="8065839" cy="1074286"/>
          </a:xfrm>
        </p:spPr>
        <p:txBody>
          <a:bodyPr/>
          <a:lstStyle/>
          <a:p>
            <a:r>
              <a:rPr lang="da-DK" smtClean="0"/>
              <a:t>Klik for at redigere titeltypografi i masteren</a:t>
            </a:r>
            <a:endParaRPr lang="da-DK"/>
          </a:p>
        </p:txBody>
      </p:sp>
      <p:sp>
        <p:nvSpPr>
          <p:cNvPr id="10" name="Pladsholder til tekst 5"/>
          <p:cNvSpPr>
            <a:spLocks noGrp="1"/>
          </p:cNvSpPr>
          <p:nvPr>
            <p:ph type="body" sz="quarter" idx="13"/>
          </p:nvPr>
        </p:nvSpPr>
        <p:spPr>
          <a:xfrm>
            <a:off x="531813" y="2052000"/>
            <a:ext cx="8079997" cy="3616476"/>
          </a:xfrm>
        </p:spPr>
        <p:txBody>
          <a:bodyPr/>
          <a:lstStyle>
            <a:lvl1pPr marL="0" indent="0" algn="l">
              <a:lnSpc>
                <a:spcPts val="2100"/>
              </a:lnSpc>
              <a:buNone/>
              <a:defRPr>
                <a:solidFill>
                  <a:schemeClr val="bg1"/>
                </a:solidFill>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da-DK" smtClean="0"/>
              <a:t>Klik for at redigere typografi i masteren</a:t>
            </a:r>
          </a:p>
        </p:txBody>
      </p:sp>
      <p:sp>
        <p:nvSpPr>
          <p:cNvPr id="7" name="Pladsholder til dato 3"/>
          <p:cNvSpPr>
            <a:spLocks noGrp="1"/>
          </p:cNvSpPr>
          <p:nvPr>
            <p:ph type="dt" sz="half" idx="14"/>
          </p:nvPr>
        </p:nvSpPr>
        <p:spPr/>
        <p:txBody>
          <a:bodyPr/>
          <a:lstStyle>
            <a:lvl1pPr>
              <a:defRPr smtClean="0"/>
            </a:lvl1pPr>
          </a:lstStyle>
          <a:p>
            <a:pPr>
              <a:defRPr/>
            </a:pPr>
            <a:fld id="{42F69173-E621-4416-B819-AA145B8964E7}" type="datetime3">
              <a:rPr lang="da-DK"/>
              <a:pPr>
                <a:defRPr/>
              </a:pPr>
              <a:t>14.01.2015</a:t>
            </a:fld>
            <a:endParaRPr lang="da-DK"/>
          </a:p>
        </p:txBody>
      </p:sp>
    </p:spTree>
    <p:extLst>
      <p:ext uri="{BB962C8B-B14F-4D97-AF65-F5344CB8AC3E}">
        <p14:creationId xmlns:p14="http://schemas.microsoft.com/office/powerpoint/2010/main" val="281196824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Tekstside med 1 spalte på orange bund">
    <p:spTree>
      <p:nvGrpSpPr>
        <p:cNvPr id="1" name=""/>
        <p:cNvGrpSpPr/>
        <p:nvPr/>
      </p:nvGrpSpPr>
      <p:grpSpPr>
        <a:xfrm>
          <a:off x="0" y="0"/>
          <a:ext cx="0" cy="0"/>
          <a:chOff x="0" y="0"/>
          <a:chExt cx="0" cy="0"/>
        </a:xfrm>
      </p:grpSpPr>
      <p:sp>
        <p:nvSpPr>
          <p:cNvPr id="5" name="Rektangel 4"/>
          <p:cNvSpPr/>
          <p:nvPr/>
        </p:nvSpPr>
        <p:spPr>
          <a:xfrm>
            <a:off x="0" y="1763713"/>
            <a:ext cx="9144000" cy="4211637"/>
          </a:xfrm>
          <a:prstGeom prst="rect">
            <a:avLst/>
          </a:prstGeom>
          <a:solidFill>
            <a:schemeClr val="accent5"/>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a-DK"/>
          </a:p>
        </p:txBody>
      </p:sp>
      <p:cxnSp>
        <p:nvCxnSpPr>
          <p:cNvPr id="6" name="Lige forbindelse 5"/>
          <p:cNvCxnSpPr/>
          <p:nvPr/>
        </p:nvCxnSpPr>
        <p:spPr>
          <a:xfrm>
            <a:off x="0" y="1655763"/>
            <a:ext cx="9144000" cy="0"/>
          </a:xfrm>
          <a:prstGeom prst="line">
            <a:avLst/>
          </a:prstGeom>
          <a:ln w="12700">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4" name="Titel 1"/>
          <p:cNvSpPr>
            <a:spLocks noGrp="1"/>
          </p:cNvSpPr>
          <p:nvPr>
            <p:ph type="title"/>
          </p:nvPr>
        </p:nvSpPr>
        <p:spPr>
          <a:xfrm>
            <a:off x="540000" y="486000"/>
            <a:ext cx="8065839" cy="1074286"/>
          </a:xfrm>
        </p:spPr>
        <p:txBody>
          <a:bodyPr/>
          <a:lstStyle/>
          <a:p>
            <a:r>
              <a:rPr lang="da-DK" smtClean="0"/>
              <a:t>Klik for at redigere titeltypografi i masteren</a:t>
            </a:r>
            <a:endParaRPr lang="da-DK"/>
          </a:p>
        </p:txBody>
      </p:sp>
      <p:sp>
        <p:nvSpPr>
          <p:cNvPr id="10" name="Pladsholder til tekst 5"/>
          <p:cNvSpPr>
            <a:spLocks noGrp="1"/>
          </p:cNvSpPr>
          <p:nvPr>
            <p:ph type="body" sz="quarter" idx="13"/>
          </p:nvPr>
        </p:nvSpPr>
        <p:spPr>
          <a:xfrm>
            <a:off x="531813" y="2052000"/>
            <a:ext cx="8079997" cy="3616476"/>
          </a:xfrm>
        </p:spPr>
        <p:txBody>
          <a:bodyPr/>
          <a:lstStyle>
            <a:lvl1pPr marL="0" indent="0" algn="l">
              <a:lnSpc>
                <a:spcPts val="2100"/>
              </a:lnSpc>
              <a:buNone/>
              <a:defRPr>
                <a:solidFill>
                  <a:schemeClr val="bg1"/>
                </a:solidFill>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da-DK" smtClean="0"/>
              <a:t>Klik for at redigere typografi i masteren</a:t>
            </a:r>
          </a:p>
        </p:txBody>
      </p:sp>
      <p:sp>
        <p:nvSpPr>
          <p:cNvPr id="7" name="Pladsholder til dato 3"/>
          <p:cNvSpPr>
            <a:spLocks noGrp="1"/>
          </p:cNvSpPr>
          <p:nvPr>
            <p:ph type="dt" sz="half" idx="14"/>
          </p:nvPr>
        </p:nvSpPr>
        <p:spPr/>
        <p:txBody>
          <a:bodyPr/>
          <a:lstStyle>
            <a:lvl1pPr>
              <a:defRPr smtClean="0"/>
            </a:lvl1pPr>
          </a:lstStyle>
          <a:p>
            <a:pPr>
              <a:defRPr/>
            </a:pPr>
            <a:fld id="{1C19C2C1-30D3-47AF-BBE3-B7D06C059302}" type="datetime3">
              <a:rPr lang="da-DK"/>
              <a:pPr>
                <a:defRPr/>
              </a:pPr>
              <a:t>14.01.2015</a:t>
            </a:fld>
            <a:endParaRPr lang="da-DK"/>
          </a:p>
        </p:txBody>
      </p:sp>
    </p:spTree>
    <p:extLst>
      <p:ext uri="{BB962C8B-B14F-4D97-AF65-F5344CB8AC3E}">
        <p14:creationId xmlns:p14="http://schemas.microsoft.com/office/powerpoint/2010/main" val="45379367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dias m blåt mønster">
    <p:spTree>
      <p:nvGrpSpPr>
        <p:cNvPr id="1" name=""/>
        <p:cNvGrpSpPr/>
        <p:nvPr/>
      </p:nvGrpSpPr>
      <p:grpSpPr>
        <a:xfrm>
          <a:off x="0" y="0"/>
          <a:ext cx="0" cy="0"/>
          <a:chOff x="0" y="0"/>
          <a:chExt cx="0" cy="0"/>
        </a:xfrm>
      </p:grpSpPr>
      <p:pic>
        <p:nvPicPr>
          <p:cNvPr id="4" name="Billede 5"/>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0"/>
            <a:ext cx="9144000" cy="396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el 1"/>
          <p:cNvSpPr>
            <a:spLocks noGrp="1"/>
          </p:cNvSpPr>
          <p:nvPr>
            <p:ph type="ctrTitle"/>
          </p:nvPr>
        </p:nvSpPr>
        <p:spPr>
          <a:xfrm>
            <a:off x="540000" y="4248000"/>
            <a:ext cx="7772400" cy="1073905"/>
          </a:xfrm>
        </p:spPr>
        <p:txBody>
          <a:bodyPr/>
          <a:lstStyle>
            <a:lvl1pPr>
              <a:defRPr>
                <a:solidFill>
                  <a:schemeClr val="tx1"/>
                </a:solidFill>
              </a:defRPr>
            </a:lvl1pPr>
          </a:lstStyle>
          <a:p>
            <a:r>
              <a:rPr lang="da-DK" smtClean="0"/>
              <a:t>Klik for at redigere titeltypografi i masteren</a:t>
            </a:r>
            <a:endParaRPr lang="da-DK" dirty="0"/>
          </a:p>
        </p:txBody>
      </p:sp>
      <p:sp>
        <p:nvSpPr>
          <p:cNvPr id="8" name="Pladsholder til tekst 5"/>
          <p:cNvSpPr>
            <a:spLocks noGrp="1"/>
          </p:cNvSpPr>
          <p:nvPr>
            <p:ph type="body" sz="quarter" idx="11"/>
          </p:nvPr>
        </p:nvSpPr>
        <p:spPr>
          <a:xfrm>
            <a:off x="534988" y="5461000"/>
            <a:ext cx="4578350" cy="558800"/>
          </a:xfrm>
        </p:spPr>
        <p:txBody>
          <a:bodyPr/>
          <a:lstStyle>
            <a:lvl1pPr marL="0" indent="0">
              <a:buNone/>
              <a:defRPr sz="2200">
                <a:solidFill>
                  <a:schemeClr val="tx1"/>
                </a:solidFill>
                <a:latin typeface="Adobe Garamond Pro"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da-DK" smtClean="0"/>
              <a:t>Klik for at redigere typografi i masteren</a:t>
            </a:r>
          </a:p>
        </p:txBody>
      </p:sp>
      <p:sp>
        <p:nvSpPr>
          <p:cNvPr id="5" name="Pladsholder til dato 3"/>
          <p:cNvSpPr>
            <a:spLocks noGrp="1"/>
          </p:cNvSpPr>
          <p:nvPr>
            <p:ph type="dt" sz="half" idx="12"/>
          </p:nvPr>
        </p:nvSpPr>
        <p:spPr/>
        <p:txBody>
          <a:bodyPr/>
          <a:lstStyle>
            <a:lvl1pPr>
              <a:defRPr smtClean="0"/>
            </a:lvl1pPr>
          </a:lstStyle>
          <a:p>
            <a:pPr>
              <a:defRPr/>
            </a:pPr>
            <a:fld id="{C82E59A3-4DE9-4255-B450-BFBC5E9314FB}" type="datetime3">
              <a:rPr lang="da-DK"/>
              <a:pPr>
                <a:defRPr/>
              </a:pPr>
              <a:t>14.01.2015</a:t>
            </a:fld>
            <a:endParaRPr lang="da-DK"/>
          </a:p>
        </p:txBody>
      </p:sp>
    </p:spTree>
    <p:extLst>
      <p:ext uri="{BB962C8B-B14F-4D97-AF65-F5344CB8AC3E}">
        <p14:creationId xmlns:p14="http://schemas.microsoft.com/office/powerpoint/2010/main" val="270326457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Side med graf på mørk bund">
    <p:spTree>
      <p:nvGrpSpPr>
        <p:cNvPr id="1" name=""/>
        <p:cNvGrpSpPr/>
        <p:nvPr/>
      </p:nvGrpSpPr>
      <p:grpSpPr>
        <a:xfrm>
          <a:off x="0" y="0"/>
          <a:ext cx="0" cy="0"/>
          <a:chOff x="0" y="0"/>
          <a:chExt cx="0" cy="0"/>
        </a:xfrm>
      </p:grpSpPr>
      <p:sp>
        <p:nvSpPr>
          <p:cNvPr id="5" name="Rektangel 4"/>
          <p:cNvSpPr/>
          <p:nvPr/>
        </p:nvSpPr>
        <p:spPr>
          <a:xfrm>
            <a:off x="0" y="1763713"/>
            <a:ext cx="9144000" cy="4211637"/>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a-DK"/>
          </a:p>
        </p:txBody>
      </p:sp>
      <p:cxnSp>
        <p:nvCxnSpPr>
          <p:cNvPr id="6" name="Lige forbindelse 5"/>
          <p:cNvCxnSpPr/>
          <p:nvPr/>
        </p:nvCxnSpPr>
        <p:spPr>
          <a:xfrm>
            <a:off x="0" y="1655763"/>
            <a:ext cx="9144000" cy="0"/>
          </a:xfrm>
          <a:prstGeom prst="line">
            <a:avLst/>
          </a:prstGeom>
          <a:ln w="12700">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4" name="Titel 1"/>
          <p:cNvSpPr>
            <a:spLocks noGrp="1"/>
          </p:cNvSpPr>
          <p:nvPr>
            <p:ph type="title"/>
          </p:nvPr>
        </p:nvSpPr>
        <p:spPr>
          <a:xfrm>
            <a:off x="540000" y="486000"/>
            <a:ext cx="8065839" cy="1074286"/>
          </a:xfrm>
        </p:spPr>
        <p:txBody>
          <a:bodyPr/>
          <a:lstStyle/>
          <a:p>
            <a:r>
              <a:rPr lang="da-DK" smtClean="0"/>
              <a:t>Klik for at redigere titeltypografi i masteren</a:t>
            </a:r>
            <a:endParaRPr lang="da-DK"/>
          </a:p>
        </p:txBody>
      </p:sp>
      <p:sp>
        <p:nvSpPr>
          <p:cNvPr id="3" name="Pladsholder til diagram 2"/>
          <p:cNvSpPr>
            <a:spLocks noGrp="1"/>
          </p:cNvSpPr>
          <p:nvPr>
            <p:ph type="chart" sz="quarter" idx="14"/>
          </p:nvPr>
        </p:nvSpPr>
        <p:spPr>
          <a:xfrm>
            <a:off x="540000" y="2340000"/>
            <a:ext cx="8069262" cy="3584045"/>
          </a:xfrm>
        </p:spPr>
        <p:txBody>
          <a:bodyPr rtlCol="0">
            <a:noAutofit/>
          </a:bodyPr>
          <a:lstStyle/>
          <a:p>
            <a:pPr lvl="0"/>
            <a:r>
              <a:rPr lang="da-DK" noProof="0" smtClean="0"/>
              <a:t>Klik på ikonet for at tilføje et diagram</a:t>
            </a:r>
            <a:endParaRPr lang="da-DK" noProof="0"/>
          </a:p>
        </p:txBody>
      </p:sp>
      <p:sp>
        <p:nvSpPr>
          <p:cNvPr id="9" name="Pladsholder til tekst 8"/>
          <p:cNvSpPr>
            <a:spLocks noGrp="1"/>
          </p:cNvSpPr>
          <p:nvPr>
            <p:ph type="body" sz="quarter" idx="11"/>
          </p:nvPr>
        </p:nvSpPr>
        <p:spPr>
          <a:xfrm>
            <a:off x="545357" y="1990388"/>
            <a:ext cx="3390900" cy="327768"/>
          </a:xfrm>
        </p:spPr>
        <p:txBody>
          <a:bodyPr/>
          <a:lstStyle>
            <a:lvl1pPr marL="0" indent="0">
              <a:buNone/>
              <a:defRPr sz="1600" b="1">
                <a:solidFill>
                  <a:schemeClr val="bg1"/>
                </a:solidFill>
              </a:defRPr>
            </a:lvl1pPr>
          </a:lstStyle>
          <a:p>
            <a:pPr lvl="0"/>
            <a:r>
              <a:rPr lang="da-DK" smtClean="0"/>
              <a:t>Klik for at redigere typografi i masteren</a:t>
            </a:r>
          </a:p>
        </p:txBody>
      </p:sp>
      <p:sp>
        <p:nvSpPr>
          <p:cNvPr id="7" name="Pladsholder til dato 3"/>
          <p:cNvSpPr>
            <a:spLocks noGrp="1"/>
          </p:cNvSpPr>
          <p:nvPr>
            <p:ph type="dt" sz="half" idx="15"/>
          </p:nvPr>
        </p:nvSpPr>
        <p:spPr/>
        <p:txBody>
          <a:bodyPr/>
          <a:lstStyle>
            <a:lvl1pPr>
              <a:defRPr smtClean="0"/>
            </a:lvl1pPr>
          </a:lstStyle>
          <a:p>
            <a:pPr>
              <a:defRPr/>
            </a:pPr>
            <a:fld id="{A28FDBB1-E158-4F70-B064-F161793DC831}" type="datetime3">
              <a:rPr lang="da-DK"/>
              <a:pPr>
                <a:defRPr/>
              </a:pPr>
              <a:t>14.01.2015</a:t>
            </a:fld>
            <a:endParaRPr lang="da-DK"/>
          </a:p>
        </p:txBody>
      </p:sp>
    </p:spTree>
    <p:extLst>
      <p:ext uri="{BB962C8B-B14F-4D97-AF65-F5344CB8AC3E}">
        <p14:creationId xmlns:p14="http://schemas.microsoft.com/office/powerpoint/2010/main" val="33506619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Side med tabel på mørk bund">
    <p:spTree>
      <p:nvGrpSpPr>
        <p:cNvPr id="1" name=""/>
        <p:cNvGrpSpPr/>
        <p:nvPr/>
      </p:nvGrpSpPr>
      <p:grpSpPr>
        <a:xfrm>
          <a:off x="0" y="0"/>
          <a:ext cx="0" cy="0"/>
          <a:chOff x="0" y="0"/>
          <a:chExt cx="0" cy="0"/>
        </a:xfrm>
      </p:grpSpPr>
      <p:sp>
        <p:nvSpPr>
          <p:cNvPr id="5" name="Rektangel 4"/>
          <p:cNvSpPr/>
          <p:nvPr/>
        </p:nvSpPr>
        <p:spPr>
          <a:xfrm>
            <a:off x="0" y="1763713"/>
            <a:ext cx="9144000" cy="4211637"/>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a-DK"/>
          </a:p>
        </p:txBody>
      </p:sp>
      <p:cxnSp>
        <p:nvCxnSpPr>
          <p:cNvPr id="6" name="Lige forbindelse 5"/>
          <p:cNvCxnSpPr/>
          <p:nvPr/>
        </p:nvCxnSpPr>
        <p:spPr>
          <a:xfrm>
            <a:off x="0" y="1655763"/>
            <a:ext cx="9144000" cy="0"/>
          </a:xfrm>
          <a:prstGeom prst="line">
            <a:avLst/>
          </a:prstGeom>
          <a:ln w="12700">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4" name="Titel 1"/>
          <p:cNvSpPr>
            <a:spLocks noGrp="1"/>
          </p:cNvSpPr>
          <p:nvPr>
            <p:ph type="title"/>
          </p:nvPr>
        </p:nvSpPr>
        <p:spPr>
          <a:xfrm>
            <a:off x="540000" y="486000"/>
            <a:ext cx="8065839" cy="1074286"/>
          </a:xfrm>
        </p:spPr>
        <p:txBody>
          <a:bodyPr/>
          <a:lstStyle/>
          <a:p>
            <a:r>
              <a:rPr lang="da-DK" smtClean="0"/>
              <a:t>Klik for at redigere titeltypografi i masteren</a:t>
            </a:r>
            <a:endParaRPr lang="da-DK"/>
          </a:p>
        </p:txBody>
      </p:sp>
      <p:sp>
        <p:nvSpPr>
          <p:cNvPr id="7" name="Pladsholder til tabel 6"/>
          <p:cNvSpPr>
            <a:spLocks noGrp="1"/>
          </p:cNvSpPr>
          <p:nvPr>
            <p:ph type="tbl" sz="quarter" idx="11"/>
          </p:nvPr>
        </p:nvSpPr>
        <p:spPr>
          <a:xfrm>
            <a:off x="540000" y="2340000"/>
            <a:ext cx="8261350" cy="3333750"/>
          </a:xfrm>
        </p:spPr>
        <p:txBody>
          <a:bodyPr rtlCol="0">
            <a:noAutofit/>
          </a:bodyPr>
          <a:lstStyle/>
          <a:p>
            <a:pPr lvl="0"/>
            <a:r>
              <a:rPr lang="da-DK" noProof="0" smtClean="0"/>
              <a:t>Klik på ikonet for at tilføje en tabel</a:t>
            </a:r>
            <a:endParaRPr lang="da-DK" noProof="0"/>
          </a:p>
        </p:txBody>
      </p:sp>
      <p:sp>
        <p:nvSpPr>
          <p:cNvPr id="10" name="Pladsholder til tekst 8"/>
          <p:cNvSpPr>
            <a:spLocks noGrp="1"/>
          </p:cNvSpPr>
          <p:nvPr>
            <p:ph type="body" sz="quarter" idx="13"/>
          </p:nvPr>
        </p:nvSpPr>
        <p:spPr>
          <a:xfrm>
            <a:off x="545357" y="1990388"/>
            <a:ext cx="3390900" cy="327768"/>
          </a:xfrm>
        </p:spPr>
        <p:txBody>
          <a:bodyPr/>
          <a:lstStyle>
            <a:lvl1pPr marL="0" indent="0">
              <a:buNone/>
              <a:defRPr sz="1600" b="1">
                <a:solidFill>
                  <a:schemeClr val="bg1"/>
                </a:solidFill>
              </a:defRPr>
            </a:lvl1pPr>
          </a:lstStyle>
          <a:p>
            <a:pPr lvl="0"/>
            <a:r>
              <a:rPr lang="da-DK" smtClean="0"/>
              <a:t>Klik for at redigere typografi i masteren</a:t>
            </a:r>
          </a:p>
        </p:txBody>
      </p:sp>
      <p:sp>
        <p:nvSpPr>
          <p:cNvPr id="8" name="Pladsholder til dato 3"/>
          <p:cNvSpPr>
            <a:spLocks noGrp="1"/>
          </p:cNvSpPr>
          <p:nvPr>
            <p:ph type="dt" sz="half" idx="14"/>
          </p:nvPr>
        </p:nvSpPr>
        <p:spPr/>
        <p:txBody>
          <a:bodyPr/>
          <a:lstStyle>
            <a:lvl1pPr>
              <a:defRPr smtClean="0"/>
            </a:lvl1pPr>
          </a:lstStyle>
          <a:p>
            <a:pPr>
              <a:defRPr/>
            </a:pPr>
            <a:fld id="{4F54E498-AE9C-4EB2-83BD-269226FC2D22}" type="datetime3">
              <a:rPr lang="da-DK"/>
              <a:pPr>
                <a:defRPr/>
              </a:pPr>
              <a:t>14.01.2015</a:t>
            </a:fld>
            <a:endParaRPr lang="da-DK"/>
          </a:p>
        </p:txBody>
      </p:sp>
    </p:spTree>
    <p:extLst>
      <p:ext uri="{BB962C8B-B14F-4D97-AF65-F5344CB8AC3E}">
        <p14:creationId xmlns:p14="http://schemas.microsoft.com/office/powerpoint/2010/main" val="169855946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kstside med citat på lys bund">
    <p:spTree>
      <p:nvGrpSpPr>
        <p:cNvPr id="1" name=""/>
        <p:cNvGrpSpPr/>
        <p:nvPr/>
      </p:nvGrpSpPr>
      <p:grpSpPr>
        <a:xfrm>
          <a:off x="0" y="0"/>
          <a:ext cx="0" cy="0"/>
          <a:chOff x="0" y="0"/>
          <a:chExt cx="0" cy="0"/>
        </a:xfrm>
      </p:grpSpPr>
      <p:sp>
        <p:nvSpPr>
          <p:cNvPr id="5" name="Rektangel 4"/>
          <p:cNvSpPr/>
          <p:nvPr/>
        </p:nvSpPr>
        <p:spPr>
          <a:xfrm>
            <a:off x="0" y="1763713"/>
            <a:ext cx="9144000" cy="4211637"/>
          </a:xfrm>
          <a:prstGeom prst="rect">
            <a:avLst/>
          </a:prstGeom>
          <a:solidFill>
            <a:schemeClr val="accent3"/>
          </a:solidFill>
          <a:ln>
            <a:noFill/>
          </a:ln>
          <a:effectLst/>
        </p:spPr>
        <p:style>
          <a:lnRef idx="1">
            <a:schemeClr val="accent1"/>
          </a:lnRef>
          <a:fillRef idx="3">
            <a:schemeClr val="accent1"/>
          </a:fillRef>
          <a:effectRef idx="2">
            <a:schemeClr val="accent1"/>
          </a:effectRef>
          <a:fontRef idx="minor">
            <a:schemeClr val="lt1"/>
          </a:fontRef>
        </p:style>
        <p:txBody>
          <a:bodyPr anchor="ctr"/>
          <a:lstStyle/>
          <a:p>
            <a:pPr algn="ctr" fontAlgn="auto">
              <a:spcBef>
                <a:spcPts val="0"/>
              </a:spcBef>
              <a:spcAft>
                <a:spcPts val="0"/>
              </a:spcAft>
              <a:defRPr/>
            </a:pPr>
            <a:endParaRPr lang="da-DK"/>
          </a:p>
        </p:txBody>
      </p:sp>
      <p:cxnSp>
        <p:nvCxnSpPr>
          <p:cNvPr id="6" name="Lige forbindelse 5"/>
          <p:cNvCxnSpPr/>
          <p:nvPr/>
        </p:nvCxnSpPr>
        <p:spPr>
          <a:xfrm>
            <a:off x="0" y="1655763"/>
            <a:ext cx="9144000" cy="0"/>
          </a:xfrm>
          <a:prstGeom prst="line">
            <a:avLst/>
          </a:prstGeom>
          <a:ln w="12700">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4" name="Titel 1"/>
          <p:cNvSpPr>
            <a:spLocks noGrp="1"/>
          </p:cNvSpPr>
          <p:nvPr>
            <p:ph type="title"/>
          </p:nvPr>
        </p:nvSpPr>
        <p:spPr>
          <a:xfrm>
            <a:off x="540000" y="486000"/>
            <a:ext cx="8065839" cy="1074286"/>
          </a:xfrm>
        </p:spPr>
        <p:txBody>
          <a:bodyPr/>
          <a:lstStyle/>
          <a:p>
            <a:r>
              <a:rPr lang="da-DK" smtClean="0"/>
              <a:t>Klik for at redigere titeltypografi i masteren</a:t>
            </a:r>
            <a:endParaRPr lang="da-DK" dirty="0"/>
          </a:p>
        </p:txBody>
      </p:sp>
      <p:sp>
        <p:nvSpPr>
          <p:cNvPr id="7" name="Pladsholder til tekst 6"/>
          <p:cNvSpPr>
            <a:spLocks noGrp="1"/>
          </p:cNvSpPr>
          <p:nvPr>
            <p:ph type="body" sz="quarter" idx="15"/>
          </p:nvPr>
        </p:nvSpPr>
        <p:spPr>
          <a:xfrm>
            <a:off x="534988" y="4140200"/>
            <a:ext cx="4418012" cy="996950"/>
          </a:xfrm>
        </p:spPr>
        <p:txBody>
          <a:bodyPr/>
          <a:lstStyle>
            <a:lvl1pPr marL="0" indent="0">
              <a:buNone/>
              <a:defRPr/>
            </a:lvl1pPr>
            <a:lvl2pPr marL="457200" indent="0">
              <a:buNone/>
              <a:defRPr/>
            </a:lvl2pPr>
            <a:lvl3pPr marL="914400" indent="0">
              <a:buNone/>
              <a:defRPr/>
            </a:lvl3pPr>
            <a:lvl4pPr marL="1371600" indent="0">
              <a:buNone/>
              <a:defRPr/>
            </a:lvl4pPr>
            <a:lvl5pPr marL="1828800" indent="0">
              <a:buNone/>
              <a:defRPr/>
            </a:lvl5pPr>
          </a:lstStyle>
          <a:p>
            <a:pPr lvl="0"/>
            <a:r>
              <a:rPr lang="da-DK" smtClean="0"/>
              <a:t>Klik for at redigere typografi i masteren</a:t>
            </a:r>
          </a:p>
        </p:txBody>
      </p:sp>
      <p:sp>
        <p:nvSpPr>
          <p:cNvPr id="11" name="Pladsholder til tekst 10"/>
          <p:cNvSpPr>
            <a:spLocks noGrp="1"/>
          </p:cNvSpPr>
          <p:nvPr>
            <p:ph type="body" sz="quarter" idx="16"/>
          </p:nvPr>
        </p:nvSpPr>
        <p:spPr>
          <a:xfrm>
            <a:off x="534988" y="2051050"/>
            <a:ext cx="6591300" cy="1981200"/>
          </a:xfrm>
        </p:spPr>
        <p:txBody>
          <a:bodyPr/>
          <a:lstStyle>
            <a:lvl1pPr marL="0" indent="0">
              <a:lnSpc>
                <a:spcPts val="3800"/>
              </a:lnSpc>
              <a:buNone/>
              <a:defRPr sz="3200"/>
            </a:lvl1pPr>
            <a:lvl2pPr marL="457200" indent="0">
              <a:lnSpc>
                <a:spcPts val="3800"/>
              </a:lnSpc>
              <a:buNone/>
              <a:defRPr sz="3200"/>
            </a:lvl2pPr>
            <a:lvl3pPr marL="914400" indent="0">
              <a:lnSpc>
                <a:spcPts val="3800"/>
              </a:lnSpc>
              <a:buNone/>
              <a:defRPr sz="3200"/>
            </a:lvl3pPr>
            <a:lvl4pPr marL="1371600" indent="0">
              <a:lnSpc>
                <a:spcPts val="3800"/>
              </a:lnSpc>
              <a:buNone/>
              <a:defRPr sz="3200"/>
            </a:lvl4pPr>
            <a:lvl5pPr marL="1828800" indent="0">
              <a:lnSpc>
                <a:spcPts val="3800"/>
              </a:lnSpc>
              <a:buNone/>
              <a:defRPr sz="3200"/>
            </a:lvl5pPr>
          </a:lstStyle>
          <a:p>
            <a:pPr lvl="0"/>
            <a:r>
              <a:rPr lang="da-DK" smtClean="0"/>
              <a:t>Klik for at redigere typografi i masteren</a:t>
            </a:r>
          </a:p>
        </p:txBody>
      </p:sp>
      <p:sp>
        <p:nvSpPr>
          <p:cNvPr id="8" name="Pladsholder til dato 3"/>
          <p:cNvSpPr>
            <a:spLocks noGrp="1"/>
          </p:cNvSpPr>
          <p:nvPr>
            <p:ph type="dt" sz="half" idx="17"/>
          </p:nvPr>
        </p:nvSpPr>
        <p:spPr/>
        <p:txBody>
          <a:bodyPr/>
          <a:lstStyle>
            <a:lvl1pPr>
              <a:defRPr smtClean="0"/>
            </a:lvl1pPr>
          </a:lstStyle>
          <a:p>
            <a:pPr>
              <a:defRPr/>
            </a:pPr>
            <a:fld id="{97DDF480-192D-4918-9B9D-8956F5CDE9E1}" type="datetime3">
              <a:rPr lang="da-DK"/>
              <a:pPr>
                <a:defRPr/>
              </a:pPr>
              <a:t>14.01.2015</a:t>
            </a:fld>
            <a:endParaRPr lang="da-DK"/>
          </a:p>
        </p:txBody>
      </p:sp>
    </p:spTree>
    <p:extLst>
      <p:ext uri="{BB962C8B-B14F-4D97-AF65-F5344CB8AC3E}">
        <p14:creationId xmlns:p14="http://schemas.microsoft.com/office/powerpoint/2010/main" val="1446275003"/>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Side med foto">
    <p:spTree>
      <p:nvGrpSpPr>
        <p:cNvPr id="1" name=""/>
        <p:cNvGrpSpPr/>
        <p:nvPr/>
      </p:nvGrpSpPr>
      <p:grpSpPr>
        <a:xfrm>
          <a:off x="0" y="0"/>
          <a:ext cx="0" cy="0"/>
          <a:chOff x="0" y="0"/>
          <a:chExt cx="0" cy="0"/>
        </a:xfrm>
      </p:grpSpPr>
      <p:cxnSp>
        <p:nvCxnSpPr>
          <p:cNvPr id="5" name="Lige forbindelse 4"/>
          <p:cNvCxnSpPr/>
          <p:nvPr/>
        </p:nvCxnSpPr>
        <p:spPr>
          <a:xfrm>
            <a:off x="0" y="1655763"/>
            <a:ext cx="9144000" cy="0"/>
          </a:xfrm>
          <a:prstGeom prst="line">
            <a:avLst/>
          </a:prstGeom>
          <a:ln w="12700">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4" name="Titel 1"/>
          <p:cNvSpPr>
            <a:spLocks noGrp="1"/>
          </p:cNvSpPr>
          <p:nvPr>
            <p:ph type="title"/>
          </p:nvPr>
        </p:nvSpPr>
        <p:spPr>
          <a:xfrm>
            <a:off x="540000" y="486000"/>
            <a:ext cx="8065839" cy="1074286"/>
          </a:xfrm>
        </p:spPr>
        <p:txBody>
          <a:bodyPr/>
          <a:lstStyle/>
          <a:p>
            <a:r>
              <a:rPr lang="da-DK" smtClean="0"/>
              <a:t>Klik for at redigere titeltypografi i masteren</a:t>
            </a:r>
            <a:endParaRPr lang="da-DK"/>
          </a:p>
        </p:txBody>
      </p:sp>
      <p:sp>
        <p:nvSpPr>
          <p:cNvPr id="3" name="Pladsholder til billede 2"/>
          <p:cNvSpPr>
            <a:spLocks noGrp="1"/>
          </p:cNvSpPr>
          <p:nvPr>
            <p:ph type="pic" sz="quarter" idx="11"/>
          </p:nvPr>
        </p:nvSpPr>
        <p:spPr>
          <a:xfrm>
            <a:off x="0" y="1764000"/>
            <a:ext cx="9144000" cy="4212000"/>
          </a:xfrm>
        </p:spPr>
        <p:txBody>
          <a:bodyPr rtlCol="0">
            <a:noAutofit/>
          </a:bodyPr>
          <a:lstStyle/>
          <a:p>
            <a:pPr lvl="0"/>
            <a:r>
              <a:rPr lang="da-DK" noProof="0" smtClean="0"/>
              <a:t>Klik på ikonet for at tilføje et billede</a:t>
            </a:r>
            <a:endParaRPr lang="da-DK" noProof="0" dirty="0"/>
          </a:p>
        </p:txBody>
      </p:sp>
      <p:sp>
        <p:nvSpPr>
          <p:cNvPr id="6" name="Pladsholder til dato 3"/>
          <p:cNvSpPr>
            <a:spLocks noGrp="1"/>
          </p:cNvSpPr>
          <p:nvPr>
            <p:ph type="dt" sz="half" idx="12"/>
          </p:nvPr>
        </p:nvSpPr>
        <p:spPr/>
        <p:txBody>
          <a:bodyPr/>
          <a:lstStyle>
            <a:lvl1pPr>
              <a:defRPr smtClean="0"/>
            </a:lvl1pPr>
          </a:lstStyle>
          <a:p>
            <a:pPr>
              <a:defRPr/>
            </a:pPr>
            <a:fld id="{C5C3E032-05B1-4F3B-A1EB-B66D6B59BDDA}" type="datetime3">
              <a:rPr lang="da-DK"/>
              <a:pPr>
                <a:defRPr/>
              </a:pPr>
              <a:t>14.01.2015</a:t>
            </a:fld>
            <a:endParaRPr lang="da-DK"/>
          </a:p>
        </p:txBody>
      </p:sp>
    </p:spTree>
    <p:extLst>
      <p:ext uri="{BB962C8B-B14F-4D97-AF65-F5344CB8AC3E}">
        <p14:creationId xmlns:p14="http://schemas.microsoft.com/office/powerpoint/2010/main" val="2981870826"/>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Afslutning/pausedias m foto">
    <p:spTree>
      <p:nvGrpSpPr>
        <p:cNvPr id="1" name=""/>
        <p:cNvGrpSpPr/>
        <p:nvPr/>
      </p:nvGrpSpPr>
      <p:grpSpPr>
        <a:xfrm>
          <a:off x="0" y="0"/>
          <a:ext cx="0" cy="0"/>
          <a:chOff x="0" y="0"/>
          <a:chExt cx="0" cy="0"/>
        </a:xfrm>
      </p:grpSpPr>
      <p:sp>
        <p:nvSpPr>
          <p:cNvPr id="3" name="Pladsholder til billede 2"/>
          <p:cNvSpPr>
            <a:spLocks noGrp="1"/>
          </p:cNvSpPr>
          <p:nvPr>
            <p:ph type="pic" sz="quarter" idx="11"/>
          </p:nvPr>
        </p:nvSpPr>
        <p:spPr>
          <a:xfrm>
            <a:off x="0" y="0"/>
            <a:ext cx="9144000" cy="5976000"/>
          </a:xfrm>
        </p:spPr>
        <p:txBody>
          <a:bodyPr rtlCol="0">
            <a:noAutofit/>
          </a:bodyPr>
          <a:lstStyle/>
          <a:p>
            <a:pPr lvl="0"/>
            <a:r>
              <a:rPr lang="da-DK" noProof="0" smtClean="0"/>
              <a:t>Klik på ikonet for at tilføje et billede</a:t>
            </a:r>
            <a:endParaRPr lang="da-DK" noProof="0"/>
          </a:p>
        </p:txBody>
      </p:sp>
      <p:sp>
        <p:nvSpPr>
          <p:cNvPr id="4" name="Pladsholder til dato 3"/>
          <p:cNvSpPr>
            <a:spLocks noGrp="1"/>
          </p:cNvSpPr>
          <p:nvPr>
            <p:ph type="dt" sz="half" idx="12"/>
          </p:nvPr>
        </p:nvSpPr>
        <p:spPr/>
        <p:txBody>
          <a:bodyPr/>
          <a:lstStyle>
            <a:lvl1pPr>
              <a:defRPr/>
            </a:lvl1pPr>
          </a:lstStyle>
          <a:p>
            <a:pPr>
              <a:defRPr/>
            </a:pPr>
            <a:fld id="{25A12256-EF18-4AD7-BD2A-F465618A284B}" type="datetime3">
              <a:rPr lang="da-DK"/>
              <a:pPr>
                <a:defRPr/>
              </a:pPr>
              <a:t>14.01.2015</a:t>
            </a:fld>
            <a:endParaRPr lang="da-DK"/>
          </a:p>
        </p:txBody>
      </p:sp>
    </p:spTree>
    <p:extLst>
      <p:ext uri="{BB962C8B-B14F-4D97-AF65-F5344CB8AC3E}">
        <p14:creationId xmlns:p14="http://schemas.microsoft.com/office/powerpoint/2010/main" val="44816181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cSld name="1_Tomt">
    <p:spTree>
      <p:nvGrpSpPr>
        <p:cNvPr id="1" name=""/>
        <p:cNvGrpSpPr/>
        <p:nvPr/>
      </p:nvGrpSpPr>
      <p:grpSpPr>
        <a:xfrm>
          <a:off x="0" y="0"/>
          <a:ext cx="0" cy="0"/>
          <a:chOff x="0" y="0"/>
          <a:chExt cx="0" cy="0"/>
        </a:xfrm>
      </p:grpSpPr>
    </p:spTree>
    <p:extLst>
      <p:ext uri="{BB962C8B-B14F-4D97-AF65-F5344CB8AC3E}">
        <p14:creationId xmlns:p14="http://schemas.microsoft.com/office/powerpoint/2010/main" val="24939899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dias m grønt mønster">
    <p:spTree>
      <p:nvGrpSpPr>
        <p:cNvPr id="1" name=""/>
        <p:cNvGrpSpPr/>
        <p:nvPr/>
      </p:nvGrpSpPr>
      <p:grpSpPr>
        <a:xfrm>
          <a:off x="0" y="0"/>
          <a:ext cx="0" cy="0"/>
          <a:chOff x="0" y="0"/>
          <a:chExt cx="0" cy="0"/>
        </a:xfrm>
      </p:grpSpPr>
      <p:pic>
        <p:nvPicPr>
          <p:cNvPr id="4" name="Billede 5"/>
          <p:cNvPicPr>
            <a:picLocks noChangeAspect="1"/>
          </p:cNvPicPr>
          <p:nvPr/>
        </p:nvPicPr>
        <p:blipFill>
          <a:blip>
            <a:extLst>
              <a:ext uri="{28A0092B-C50C-407E-A947-70E740481C1C}">
                <a14:useLocalDpi xmlns:a14="http://schemas.microsoft.com/office/drawing/2010/main" val="0"/>
              </a:ext>
            </a:extLst>
          </a:blip>
          <a:srcRect/>
          <a:stretch>
            <a:fillRect/>
          </a:stretch>
        </p:blipFill>
        <p:spPr bwMode="auto">
          <a:xfrm>
            <a:off x="0" y="0"/>
            <a:ext cx="9144000" cy="396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el 1"/>
          <p:cNvSpPr>
            <a:spLocks noGrp="1"/>
          </p:cNvSpPr>
          <p:nvPr>
            <p:ph type="ctrTitle"/>
          </p:nvPr>
        </p:nvSpPr>
        <p:spPr>
          <a:xfrm>
            <a:off x="540000" y="4248000"/>
            <a:ext cx="7772400" cy="1073905"/>
          </a:xfrm>
        </p:spPr>
        <p:txBody>
          <a:bodyPr/>
          <a:lstStyle>
            <a:lvl1pPr>
              <a:defRPr>
                <a:solidFill>
                  <a:schemeClr val="tx1"/>
                </a:solidFill>
              </a:defRPr>
            </a:lvl1pPr>
          </a:lstStyle>
          <a:p>
            <a:r>
              <a:rPr lang="da-DK" smtClean="0"/>
              <a:t>Klik for at redigere titeltypografi i masteren</a:t>
            </a:r>
            <a:endParaRPr lang="da-DK"/>
          </a:p>
        </p:txBody>
      </p:sp>
      <p:sp>
        <p:nvSpPr>
          <p:cNvPr id="7" name="Pladsholder til tekst 5"/>
          <p:cNvSpPr>
            <a:spLocks noGrp="1"/>
          </p:cNvSpPr>
          <p:nvPr>
            <p:ph type="body" sz="quarter" idx="11"/>
          </p:nvPr>
        </p:nvSpPr>
        <p:spPr>
          <a:xfrm>
            <a:off x="534988" y="5461000"/>
            <a:ext cx="4578350" cy="558800"/>
          </a:xfrm>
        </p:spPr>
        <p:txBody>
          <a:bodyPr/>
          <a:lstStyle>
            <a:lvl1pPr marL="0" indent="0">
              <a:buNone/>
              <a:defRPr sz="2200">
                <a:solidFill>
                  <a:schemeClr val="tx1"/>
                </a:solidFill>
                <a:latin typeface="Adobe Garamond Pro"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da-DK" smtClean="0"/>
              <a:t>Klik for at redigere typografi i masteren</a:t>
            </a:r>
          </a:p>
        </p:txBody>
      </p:sp>
      <p:sp>
        <p:nvSpPr>
          <p:cNvPr id="5" name="Pladsholder til dato 3"/>
          <p:cNvSpPr>
            <a:spLocks noGrp="1"/>
          </p:cNvSpPr>
          <p:nvPr>
            <p:ph type="dt" sz="half" idx="12"/>
          </p:nvPr>
        </p:nvSpPr>
        <p:spPr/>
        <p:txBody>
          <a:bodyPr/>
          <a:lstStyle>
            <a:lvl1pPr>
              <a:defRPr smtClean="0"/>
            </a:lvl1pPr>
          </a:lstStyle>
          <a:p>
            <a:pPr>
              <a:defRPr/>
            </a:pPr>
            <a:fld id="{0B16B368-366A-4CFD-8A23-C580961D3DE4}" type="datetime3">
              <a:rPr lang="da-DK"/>
              <a:pPr>
                <a:defRPr/>
              </a:pPr>
              <a:t>14.01.2015</a:t>
            </a:fld>
            <a:endParaRPr lang="da-DK"/>
          </a:p>
        </p:txBody>
      </p:sp>
    </p:spTree>
    <p:extLst>
      <p:ext uri="{BB962C8B-B14F-4D97-AF65-F5344CB8AC3E}">
        <p14:creationId xmlns:p14="http://schemas.microsoft.com/office/powerpoint/2010/main" val="40404401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eldias m rødt mønster">
    <p:spTree>
      <p:nvGrpSpPr>
        <p:cNvPr id="1" name=""/>
        <p:cNvGrpSpPr/>
        <p:nvPr/>
      </p:nvGrpSpPr>
      <p:grpSpPr>
        <a:xfrm>
          <a:off x="0" y="0"/>
          <a:ext cx="0" cy="0"/>
          <a:chOff x="0" y="0"/>
          <a:chExt cx="0" cy="0"/>
        </a:xfrm>
      </p:grpSpPr>
      <p:pic>
        <p:nvPicPr>
          <p:cNvPr id="4" name="Billede 5"/>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0"/>
            <a:ext cx="9144000" cy="396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el 1"/>
          <p:cNvSpPr>
            <a:spLocks noGrp="1"/>
          </p:cNvSpPr>
          <p:nvPr>
            <p:ph type="ctrTitle"/>
          </p:nvPr>
        </p:nvSpPr>
        <p:spPr>
          <a:xfrm>
            <a:off x="540000" y="4248000"/>
            <a:ext cx="7772400" cy="1073905"/>
          </a:xfrm>
        </p:spPr>
        <p:txBody>
          <a:bodyPr/>
          <a:lstStyle>
            <a:lvl1pPr>
              <a:defRPr>
                <a:solidFill>
                  <a:schemeClr val="tx1"/>
                </a:solidFill>
              </a:defRPr>
            </a:lvl1pPr>
          </a:lstStyle>
          <a:p>
            <a:r>
              <a:rPr lang="da-DK" smtClean="0"/>
              <a:t>Klik for at redigere titeltypografi i masteren</a:t>
            </a:r>
            <a:endParaRPr lang="da-DK"/>
          </a:p>
        </p:txBody>
      </p:sp>
      <p:sp>
        <p:nvSpPr>
          <p:cNvPr id="7" name="Pladsholder til tekst 5"/>
          <p:cNvSpPr>
            <a:spLocks noGrp="1"/>
          </p:cNvSpPr>
          <p:nvPr>
            <p:ph type="body" sz="quarter" idx="11"/>
          </p:nvPr>
        </p:nvSpPr>
        <p:spPr>
          <a:xfrm>
            <a:off x="534988" y="5461000"/>
            <a:ext cx="4578350" cy="558800"/>
          </a:xfrm>
        </p:spPr>
        <p:txBody>
          <a:bodyPr/>
          <a:lstStyle>
            <a:lvl1pPr marL="0" indent="0">
              <a:buNone/>
              <a:defRPr sz="2200">
                <a:solidFill>
                  <a:schemeClr val="tx1"/>
                </a:solidFill>
                <a:latin typeface="Adobe Garamond Pro"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da-DK" smtClean="0"/>
              <a:t>Klik for at redigere typografi i masteren</a:t>
            </a:r>
          </a:p>
        </p:txBody>
      </p:sp>
      <p:sp>
        <p:nvSpPr>
          <p:cNvPr id="5" name="Pladsholder til dato 3"/>
          <p:cNvSpPr>
            <a:spLocks noGrp="1"/>
          </p:cNvSpPr>
          <p:nvPr>
            <p:ph type="dt" sz="half" idx="12"/>
          </p:nvPr>
        </p:nvSpPr>
        <p:spPr/>
        <p:txBody>
          <a:bodyPr/>
          <a:lstStyle>
            <a:lvl1pPr>
              <a:defRPr smtClean="0"/>
            </a:lvl1pPr>
          </a:lstStyle>
          <a:p>
            <a:pPr>
              <a:defRPr/>
            </a:pPr>
            <a:fld id="{288819DF-B137-402B-962D-E37D63F25E4B}" type="datetime3">
              <a:rPr lang="da-DK"/>
              <a:pPr>
                <a:defRPr/>
              </a:pPr>
              <a:t>14.01.2015</a:t>
            </a:fld>
            <a:endParaRPr lang="da-DK"/>
          </a:p>
        </p:txBody>
      </p:sp>
    </p:spTree>
    <p:extLst>
      <p:ext uri="{BB962C8B-B14F-4D97-AF65-F5344CB8AC3E}">
        <p14:creationId xmlns:p14="http://schemas.microsoft.com/office/powerpoint/2010/main" val="42279132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dias m orange mønster">
    <p:spTree>
      <p:nvGrpSpPr>
        <p:cNvPr id="1" name=""/>
        <p:cNvGrpSpPr/>
        <p:nvPr/>
      </p:nvGrpSpPr>
      <p:grpSpPr>
        <a:xfrm>
          <a:off x="0" y="0"/>
          <a:ext cx="0" cy="0"/>
          <a:chOff x="0" y="0"/>
          <a:chExt cx="0" cy="0"/>
        </a:xfrm>
      </p:grpSpPr>
      <p:pic>
        <p:nvPicPr>
          <p:cNvPr id="4" name="Billede 5"/>
          <p:cNvPicPr>
            <a:picLocks noChangeAspect="1"/>
          </p:cNvPicPr>
          <p:nvPr/>
        </p:nvPicPr>
        <p:blipFill>
          <a:blip r:embed="rId2" cstate="screen">
            <a:extLst>
              <a:ext uri="{28A0092B-C50C-407E-A947-70E740481C1C}">
                <a14:useLocalDpi xmlns:a14="http://schemas.microsoft.com/office/drawing/2010/main"/>
              </a:ext>
            </a:extLst>
          </a:blip>
          <a:srcRect/>
          <a:stretch>
            <a:fillRect/>
          </a:stretch>
        </p:blipFill>
        <p:spPr bwMode="auto">
          <a:xfrm>
            <a:off x="0" y="0"/>
            <a:ext cx="9144000" cy="39624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2" name="Titel 1"/>
          <p:cNvSpPr>
            <a:spLocks noGrp="1"/>
          </p:cNvSpPr>
          <p:nvPr>
            <p:ph type="ctrTitle"/>
          </p:nvPr>
        </p:nvSpPr>
        <p:spPr>
          <a:xfrm>
            <a:off x="540000" y="4248000"/>
            <a:ext cx="7772400" cy="1073905"/>
          </a:xfrm>
        </p:spPr>
        <p:txBody>
          <a:bodyPr/>
          <a:lstStyle>
            <a:lvl1pPr>
              <a:defRPr>
                <a:solidFill>
                  <a:schemeClr val="tx1"/>
                </a:solidFill>
              </a:defRPr>
            </a:lvl1pPr>
          </a:lstStyle>
          <a:p>
            <a:r>
              <a:rPr lang="da-DK" smtClean="0"/>
              <a:t>Klik for at redigere titeltypografi i masteren</a:t>
            </a:r>
            <a:endParaRPr lang="da-DK"/>
          </a:p>
        </p:txBody>
      </p:sp>
      <p:sp>
        <p:nvSpPr>
          <p:cNvPr id="7" name="Pladsholder til tekst 5"/>
          <p:cNvSpPr>
            <a:spLocks noGrp="1"/>
          </p:cNvSpPr>
          <p:nvPr>
            <p:ph type="body" sz="quarter" idx="11"/>
          </p:nvPr>
        </p:nvSpPr>
        <p:spPr>
          <a:xfrm>
            <a:off x="534988" y="5461000"/>
            <a:ext cx="4578350" cy="558800"/>
          </a:xfrm>
        </p:spPr>
        <p:txBody>
          <a:bodyPr/>
          <a:lstStyle>
            <a:lvl1pPr marL="0" indent="0">
              <a:buNone/>
              <a:defRPr sz="2200">
                <a:solidFill>
                  <a:schemeClr val="tx1"/>
                </a:solidFill>
                <a:latin typeface="Adobe Garamond Pro"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da-DK" smtClean="0"/>
              <a:t>Klik for at redigere typografi i masteren</a:t>
            </a:r>
          </a:p>
        </p:txBody>
      </p:sp>
      <p:sp>
        <p:nvSpPr>
          <p:cNvPr id="5" name="Pladsholder til dato 3"/>
          <p:cNvSpPr>
            <a:spLocks noGrp="1"/>
          </p:cNvSpPr>
          <p:nvPr>
            <p:ph type="dt" sz="half" idx="12"/>
          </p:nvPr>
        </p:nvSpPr>
        <p:spPr/>
        <p:txBody>
          <a:bodyPr/>
          <a:lstStyle>
            <a:lvl1pPr>
              <a:defRPr smtClean="0"/>
            </a:lvl1pPr>
          </a:lstStyle>
          <a:p>
            <a:pPr>
              <a:defRPr/>
            </a:pPr>
            <a:fld id="{EBE996D5-4996-45FE-8311-1197AAAD0F64}" type="datetime3">
              <a:rPr lang="da-DK"/>
              <a:pPr>
                <a:defRPr/>
              </a:pPr>
              <a:t>14.01.2015</a:t>
            </a:fld>
            <a:endParaRPr lang="da-DK"/>
          </a:p>
        </p:txBody>
      </p:sp>
    </p:spTree>
    <p:extLst>
      <p:ext uri="{BB962C8B-B14F-4D97-AF65-F5344CB8AC3E}">
        <p14:creationId xmlns:p14="http://schemas.microsoft.com/office/powerpoint/2010/main" val="6954037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dias m foto">
    <p:spTree>
      <p:nvGrpSpPr>
        <p:cNvPr id="1" name=""/>
        <p:cNvGrpSpPr/>
        <p:nvPr/>
      </p:nvGrpSpPr>
      <p:grpSpPr>
        <a:xfrm>
          <a:off x="0" y="0"/>
          <a:ext cx="0" cy="0"/>
          <a:chOff x="0" y="0"/>
          <a:chExt cx="0" cy="0"/>
        </a:xfrm>
      </p:grpSpPr>
      <p:sp>
        <p:nvSpPr>
          <p:cNvPr id="2" name="Titel 1"/>
          <p:cNvSpPr>
            <a:spLocks noGrp="1"/>
          </p:cNvSpPr>
          <p:nvPr>
            <p:ph type="ctrTitle"/>
          </p:nvPr>
        </p:nvSpPr>
        <p:spPr>
          <a:xfrm>
            <a:off x="540000" y="4248000"/>
            <a:ext cx="7772400" cy="1079952"/>
          </a:xfrm>
        </p:spPr>
        <p:txBody>
          <a:bodyPr/>
          <a:lstStyle>
            <a:lvl1pPr>
              <a:defRPr>
                <a:solidFill>
                  <a:schemeClr val="tx1"/>
                </a:solidFill>
              </a:defRPr>
            </a:lvl1pPr>
          </a:lstStyle>
          <a:p>
            <a:r>
              <a:rPr lang="da-DK" smtClean="0"/>
              <a:t>Klik for at redigere titeltypografi i masteren</a:t>
            </a:r>
            <a:endParaRPr lang="da-DK" dirty="0"/>
          </a:p>
        </p:txBody>
      </p:sp>
      <p:sp>
        <p:nvSpPr>
          <p:cNvPr id="6" name="Pladsholder til billede 5"/>
          <p:cNvSpPr>
            <a:spLocks noGrp="1"/>
          </p:cNvSpPr>
          <p:nvPr>
            <p:ph type="pic" sz="quarter" idx="11"/>
          </p:nvPr>
        </p:nvSpPr>
        <p:spPr>
          <a:xfrm>
            <a:off x="0" y="0"/>
            <a:ext cx="9144000" cy="3960000"/>
          </a:xfrm>
        </p:spPr>
        <p:txBody>
          <a:bodyPr rtlCol="0">
            <a:noAutofit/>
          </a:bodyPr>
          <a:lstStyle/>
          <a:p>
            <a:pPr lvl="0"/>
            <a:r>
              <a:rPr lang="da-DK" noProof="0" smtClean="0"/>
              <a:t>Klik på ikonet for at tilføje et billede</a:t>
            </a:r>
            <a:endParaRPr lang="da-DK" noProof="0"/>
          </a:p>
        </p:txBody>
      </p:sp>
      <p:sp>
        <p:nvSpPr>
          <p:cNvPr id="8" name="Pladsholder til tekst 5"/>
          <p:cNvSpPr>
            <a:spLocks noGrp="1"/>
          </p:cNvSpPr>
          <p:nvPr>
            <p:ph type="body" sz="quarter" idx="14"/>
          </p:nvPr>
        </p:nvSpPr>
        <p:spPr>
          <a:xfrm>
            <a:off x="534988" y="5461000"/>
            <a:ext cx="4578350" cy="558800"/>
          </a:xfrm>
        </p:spPr>
        <p:txBody>
          <a:bodyPr/>
          <a:lstStyle>
            <a:lvl1pPr marL="0" indent="0">
              <a:buNone/>
              <a:defRPr sz="2200">
                <a:solidFill>
                  <a:schemeClr val="tx1"/>
                </a:solidFill>
                <a:latin typeface="Adobe Garamond Pro" pitchFamily="18" charset="0"/>
              </a:defRPr>
            </a:lvl1pPr>
            <a:lvl2pPr marL="457200" indent="0">
              <a:buNone/>
              <a:defRPr/>
            </a:lvl2pPr>
            <a:lvl3pPr marL="914400" indent="0">
              <a:buNone/>
              <a:defRPr/>
            </a:lvl3pPr>
            <a:lvl4pPr marL="1371600" indent="0">
              <a:buNone/>
              <a:defRPr/>
            </a:lvl4pPr>
            <a:lvl5pPr marL="1828800" indent="0">
              <a:buNone/>
              <a:defRPr/>
            </a:lvl5pPr>
          </a:lstStyle>
          <a:p>
            <a:pPr lvl="0"/>
            <a:r>
              <a:rPr lang="da-DK" smtClean="0"/>
              <a:t>Klik for at redigere typografi i masteren</a:t>
            </a:r>
          </a:p>
        </p:txBody>
      </p:sp>
      <p:sp>
        <p:nvSpPr>
          <p:cNvPr id="5" name="Pladsholder til dato 3"/>
          <p:cNvSpPr>
            <a:spLocks noGrp="1"/>
          </p:cNvSpPr>
          <p:nvPr>
            <p:ph type="dt" sz="half" idx="15"/>
          </p:nvPr>
        </p:nvSpPr>
        <p:spPr/>
        <p:txBody>
          <a:bodyPr/>
          <a:lstStyle>
            <a:lvl1pPr>
              <a:defRPr/>
            </a:lvl1pPr>
          </a:lstStyle>
          <a:p>
            <a:pPr>
              <a:defRPr/>
            </a:pPr>
            <a:fld id="{02375242-F068-46D0-ABC2-CF737D7F02E4}" type="datetime3">
              <a:rPr lang="da-DK"/>
              <a:pPr>
                <a:defRPr/>
              </a:pPr>
              <a:t>14.01.2015</a:t>
            </a:fld>
            <a:endParaRPr lang="da-DK"/>
          </a:p>
        </p:txBody>
      </p:sp>
    </p:spTree>
    <p:extLst>
      <p:ext uri="{BB962C8B-B14F-4D97-AF65-F5344CB8AC3E}">
        <p14:creationId xmlns:p14="http://schemas.microsoft.com/office/powerpoint/2010/main" val="2423438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 preserve="1">
  <p:cSld name="Punktopstilling/streger på hvid bund">
    <p:spTree>
      <p:nvGrpSpPr>
        <p:cNvPr id="1" name=""/>
        <p:cNvGrpSpPr/>
        <p:nvPr/>
      </p:nvGrpSpPr>
      <p:grpSpPr>
        <a:xfrm>
          <a:off x="0" y="0"/>
          <a:ext cx="0" cy="0"/>
          <a:chOff x="0" y="0"/>
          <a:chExt cx="0" cy="0"/>
        </a:xfrm>
      </p:grpSpPr>
      <p:cxnSp>
        <p:nvCxnSpPr>
          <p:cNvPr id="4" name="Lige forbindelse 3"/>
          <p:cNvCxnSpPr/>
          <p:nvPr/>
        </p:nvCxnSpPr>
        <p:spPr>
          <a:xfrm>
            <a:off x="0" y="1655763"/>
            <a:ext cx="9144000" cy="0"/>
          </a:xfrm>
          <a:prstGeom prst="line">
            <a:avLst/>
          </a:prstGeom>
          <a:ln w="12700">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2" name="Titel 1"/>
          <p:cNvSpPr>
            <a:spLocks noGrp="1"/>
          </p:cNvSpPr>
          <p:nvPr>
            <p:ph type="title"/>
          </p:nvPr>
        </p:nvSpPr>
        <p:spPr>
          <a:xfrm>
            <a:off x="540000" y="486000"/>
            <a:ext cx="8065839" cy="1050095"/>
          </a:xfrm>
        </p:spPr>
        <p:txBody>
          <a:bodyPr/>
          <a:lstStyle/>
          <a:p>
            <a:r>
              <a:rPr lang="da-DK" smtClean="0"/>
              <a:t>Klik for at redigere titeltypografi i masteren</a:t>
            </a:r>
            <a:endParaRPr lang="da-DK"/>
          </a:p>
        </p:txBody>
      </p:sp>
      <p:sp>
        <p:nvSpPr>
          <p:cNvPr id="3" name="Pladsholder til indhold 2"/>
          <p:cNvSpPr>
            <a:spLocks noGrp="1"/>
          </p:cNvSpPr>
          <p:nvPr>
            <p:ph idx="1"/>
          </p:nvPr>
        </p:nvSpPr>
        <p:spPr>
          <a:xfrm>
            <a:off x="539999" y="2052000"/>
            <a:ext cx="8065839" cy="3602524"/>
          </a:xfrm>
        </p:spPr>
        <p:txBody>
          <a:bodyPr/>
          <a:lstStyle>
            <a:lvl1pPr marL="342900" indent="-342900">
              <a:lnSpc>
                <a:spcPts val="2100"/>
              </a:lnSpc>
              <a:buFont typeface="Arial"/>
              <a:buChar char="•"/>
              <a:defRPr>
                <a:solidFill>
                  <a:srgbClr val="585858"/>
                </a:solidFill>
              </a:defRPr>
            </a:lvl1pPr>
            <a:lvl2pPr marL="742950" indent="-285750">
              <a:lnSpc>
                <a:spcPts val="2100"/>
              </a:lnSpc>
              <a:buFont typeface="Lucida Grande"/>
              <a:buChar char="-"/>
              <a:defRPr>
                <a:solidFill>
                  <a:srgbClr val="585858"/>
                </a:solidFill>
              </a:defRPr>
            </a:lvl2pPr>
            <a:lvl3pPr marL="1143000" indent="-228600">
              <a:lnSpc>
                <a:spcPts val="2100"/>
              </a:lnSpc>
              <a:buFont typeface="Lucida Grande"/>
              <a:buChar char="-"/>
              <a:defRPr>
                <a:solidFill>
                  <a:srgbClr val="585858"/>
                </a:solidFill>
              </a:defRPr>
            </a:lvl3pPr>
            <a:lvl4pPr marL="1600200" indent="-228600">
              <a:lnSpc>
                <a:spcPts val="2100"/>
              </a:lnSpc>
              <a:buFont typeface="Lucida Grande"/>
              <a:buChar char="-"/>
              <a:defRPr>
                <a:solidFill>
                  <a:srgbClr val="585858"/>
                </a:solidFill>
              </a:defRPr>
            </a:lvl4pPr>
            <a:lvl5pPr marL="2057400" indent="-228600">
              <a:lnSpc>
                <a:spcPts val="2100"/>
              </a:lnSpc>
              <a:buFont typeface="Lucida Grande"/>
              <a:buChar char="-"/>
              <a:defRPr>
                <a:solidFill>
                  <a:srgbClr val="585858"/>
                </a:solidFill>
              </a:defRPr>
            </a:lvl5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dirty="0"/>
          </a:p>
        </p:txBody>
      </p:sp>
      <p:sp>
        <p:nvSpPr>
          <p:cNvPr id="5" name="Pladsholder til dato 3"/>
          <p:cNvSpPr>
            <a:spLocks noGrp="1"/>
          </p:cNvSpPr>
          <p:nvPr>
            <p:ph type="dt" sz="half" idx="10"/>
          </p:nvPr>
        </p:nvSpPr>
        <p:spPr/>
        <p:txBody>
          <a:bodyPr/>
          <a:lstStyle>
            <a:lvl1pPr>
              <a:defRPr smtClean="0"/>
            </a:lvl1pPr>
          </a:lstStyle>
          <a:p>
            <a:pPr>
              <a:defRPr/>
            </a:pPr>
            <a:fld id="{68D4FDB0-B840-4941-BBD2-A9EA207177FF}" type="datetime3">
              <a:rPr lang="da-DK"/>
              <a:pPr>
                <a:defRPr/>
              </a:pPr>
              <a:t>14.01.2015</a:t>
            </a:fld>
            <a:endParaRPr lang="da-DK"/>
          </a:p>
        </p:txBody>
      </p:sp>
    </p:spTree>
    <p:extLst>
      <p:ext uri="{BB962C8B-B14F-4D97-AF65-F5344CB8AC3E}">
        <p14:creationId xmlns:p14="http://schemas.microsoft.com/office/powerpoint/2010/main" val="271437686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Punktopstilling/tal på hvid bund">
    <p:spTree>
      <p:nvGrpSpPr>
        <p:cNvPr id="1" name=""/>
        <p:cNvGrpSpPr/>
        <p:nvPr/>
      </p:nvGrpSpPr>
      <p:grpSpPr>
        <a:xfrm>
          <a:off x="0" y="0"/>
          <a:ext cx="0" cy="0"/>
          <a:chOff x="0" y="0"/>
          <a:chExt cx="0" cy="0"/>
        </a:xfrm>
      </p:grpSpPr>
      <p:cxnSp>
        <p:nvCxnSpPr>
          <p:cNvPr id="4" name="Lige forbindelse 3"/>
          <p:cNvCxnSpPr/>
          <p:nvPr/>
        </p:nvCxnSpPr>
        <p:spPr>
          <a:xfrm>
            <a:off x="0" y="1655763"/>
            <a:ext cx="9144000" cy="0"/>
          </a:xfrm>
          <a:prstGeom prst="line">
            <a:avLst/>
          </a:prstGeom>
          <a:ln w="12700">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2" name="Titel 1"/>
          <p:cNvSpPr>
            <a:spLocks noGrp="1"/>
          </p:cNvSpPr>
          <p:nvPr>
            <p:ph type="title"/>
          </p:nvPr>
        </p:nvSpPr>
        <p:spPr>
          <a:xfrm>
            <a:off x="540000" y="486000"/>
            <a:ext cx="8065839" cy="1056143"/>
          </a:xfrm>
        </p:spPr>
        <p:txBody>
          <a:bodyPr/>
          <a:lstStyle/>
          <a:p>
            <a:r>
              <a:rPr lang="da-DK" smtClean="0"/>
              <a:t>Klik for at redigere titeltypografi i masteren</a:t>
            </a:r>
            <a:endParaRPr lang="da-DK"/>
          </a:p>
        </p:txBody>
      </p:sp>
      <p:sp>
        <p:nvSpPr>
          <p:cNvPr id="3" name="Pladsholder til indhold 2"/>
          <p:cNvSpPr>
            <a:spLocks noGrp="1"/>
          </p:cNvSpPr>
          <p:nvPr>
            <p:ph idx="1"/>
          </p:nvPr>
        </p:nvSpPr>
        <p:spPr>
          <a:xfrm>
            <a:off x="539999" y="2052000"/>
            <a:ext cx="8065839" cy="3602524"/>
          </a:xfrm>
        </p:spPr>
        <p:txBody>
          <a:bodyPr/>
          <a:lstStyle>
            <a:lvl1pPr marL="342900" indent="-342900">
              <a:lnSpc>
                <a:spcPts val="2100"/>
              </a:lnSpc>
              <a:buFont typeface="+mj-lt"/>
              <a:buAutoNum type="arabicPeriod"/>
              <a:defRPr>
                <a:solidFill>
                  <a:srgbClr val="585858"/>
                </a:solidFill>
              </a:defRPr>
            </a:lvl1pPr>
            <a:lvl2pPr marL="800100" indent="-342900">
              <a:lnSpc>
                <a:spcPts val="2100"/>
              </a:lnSpc>
              <a:buFont typeface="+mj-lt"/>
              <a:buAutoNum type="arabicPeriod"/>
              <a:defRPr>
                <a:solidFill>
                  <a:srgbClr val="585858"/>
                </a:solidFill>
              </a:defRPr>
            </a:lvl2pPr>
            <a:lvl3pPr marL="1257300" indent="-342900">
              <a:lnSpc>
                <a:spcPts val="2100"/>
              </a:lnSpc>
              <a:buFont typeface="+mj-lt"/>
              <a:buAutoNum type="arabicPeriod"/>
              <a:defRPr>
                <a:solidFill>
                  <a:srgbClr val="585858"/>
                </a:solidFill>
              </a:defRPr>
            </a:lvl3pPr>
            <a:lvl4pPr marL="1714500" indent="-342900">
              <a:lnSpc>
                <a:spcPts val="2100"/>
              </a:lnSpc>
              <a:buFont typeface="+mj-lt"/>
              <a:buAutoNum type="arabicPeriod"/>
              <a:defRPr>
                <a:solidFill>
                  <a:srgbClr val="585858"/>
                </a:solidFill>
              </a:defRPr>
            </a:lvl4pPr>
            <a:lvl5pPr marL="2171700" indent="-342900">
              <a:lnSpc>
                <a:spcPts val="2100"/>
              </a:lnSpc>
              <a:buFont typeface="+mj-lt"/>
              <a:buAutoNum type="arabicPeriod"/>
              <a:defRPr>
                <a:solidFill>
                  <a:srgbClr val="585858"/>
                </a:solidFill>
              </a:defRPr>
            </a:lvl5pPr>
          </a:lstStyle>
          <a:p>
            <a:pPr lvl="0"/>
            <a:r>
              <a:rPr lang="da-DK" smtClean="0"/>
              <a:t>Klik for at redigere typografi i masteren</a:t>
            </a:r>
          </a:p>
          <a:p>
            <a:pPr lvl="1"/>
            <a:r>
              <a:rPr lang="da-DK" smtClean="0"/>
              <a:t>Andet niveau</a:t>
            </a:r>
          </a:p>
          <a:p>
            <a:pPr lvl="2"/>
            <a:r>
              <a:rPr lang="da-DK" smtClean="0"/>
              <a:t>Tredje niveau</a:t>
            </a:r>
          </a:p>
          <a:p>
            <a:pPr lvl="3"/>
            <a:r>
              <a:rPr lang="da-DK" smtClean="0"/>
              <a:t>Fjerde niveau</a:t>
            </a:r>
          </a:p>
          <a:p>
            <a:pPr lvl="4"/>
            <a:r>
              <a:rPr lang="da-DK" smtClean="0"/>
              <a:t>Femte niveau</a:t>
            </a:r>
            <a:endParaRPr lang="da-DK"/>
          </a:p>
        </p:txBody>
      </p:sp>
      <p:sp>
        <p:nvSpPr>
          <p:cNvPr id="5" name="Pladsholder til dato 3"/>
          <p:cNvSpPr>
            <a:spLocks noGrp="1"/>
          </p:cNvSpPr>
          <p:nvPr>
            <p:ph type="dt" sz="half" idx="10"/>
          </p:nvPr>
        </p:nvSpPr>
        <p:spPr/>
        <p:txBody>
          <a:bodyPr/>
          <a:lstStyle>
            <a:lvl1pPr>
              <a:defRPr smtClean="0"/>
            </a:lvl1pPr>
          </a:lstStyle>
          <a:p>
            <a:pPr>
              <a:defRPr/>
            </a:pPr>
            <a:fld id="{49431394-9375-4EE2-93C9-8759C8AE1202}" type="datetime3">
              <a:rPr lang="da-DK"/>
              <a:pPr>
                <a:defRPr/>
              </a:pPr>
              <a:t>14.01.2015</a:t>
            </a:fld>
            <a:endParaRPr lang="da-DK"/>
          </a:p>
        </p:txBody>
      </p:sp>
    </p:spTree>
    <p:extLst>
      <p:ext uri="{BB962C8B-B14F-4D97-AF65-F5344CB8AC3E}">
        <p14:creationId xmlns:p14="http://schemas.microsoft.com/office/powerpoint/2010/main" val="29689338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ekst/1 spalte på hvid bund">
    <p:spTree>
      <p:nvGrpSpPr>
        <p:cNvPr id="1" name=""/>
        <p:cNvGrpSpPr/>
        <p:nvPr/>
      </p:nvGrpSpPr>
      <p:grpSpPr>
        <a:xfrm>
          <a:off x="0" y="0"/>
          <a:ext cx="0" cy="0"/>
          <a:chOff x="0" y="0"/>
          <a:chExt cx="0" cy="0"/>
        </a:xfrm>
      </p:grpSpPr>
      <p:cxnSp>
        <p:nvCxnSpPr>
          <p:cNvPr id="4" name="Lige forbindelse 3"/>
          <p:cNvCxnSpPr/>
          <p:nvPr/>
        </p:nvCxnSpPr>
        <p:spPr>
          <a:xfrm>
            <a:off x="0" y="1655763"/>
            <a:ext cx="9144000" cy="0"/>
          </a:xfrm>
          <a:prstGeom prst="line">
            <a:avLst/>
          </a:prstGeom>
          <a:ln w="12700">
            <a:solidFill>
              <a:schemeClr val="accent1">
                <a:lumMod val="60000"/>
                <a:lumOff val="40000"/>
              </a:schemeClr>
            </a:solidFill>
          </a:ln>
          <a:effectLst/>
        </p:spPr>
        <p:style>
          <a:lnRef idx="2">
            <a:schemeClr val="accent1"/>
          </a:lnRef>
          <a:fillRef idx="0">
            <a:schemeClr val="accent1"/>
          </a:fillRef>
          <a:effectRef idx="1">
            <a:schemeClr val="accent1"/>
          </a:effectRef>
          <a:fontRef idx="minor">
            <a:schemeClr val="tx1"/>
          </a:fontRef>
        </p:style>
      </p:cxnSp>
      <p:sp>
        <p:nvSpPr>
          <p:cNvPr id="2" name="Titel 1"/>
          <p:cNvSpPr>
            <a:spLocks noGrp="1"/>
          </p:cNvSpPr>
          <p:nvPr>
            <p:ph type="title"/>
          </p:nvPr>
        </p:nvSpPr>
        <p:spPr>
          <a:xfrm>
            <a:off x="540000" y="486000"/>
            <a:ext cx="8065839" cy="1074286"/>
          </a:xfrm>
        </p:spPr>
        <p:txBody>
          <a:bodyPr/>
          <a:lstStyle/>
          <a:p>
            <a:r>
              <a:rPr lang="da-DK" smtClean="0"/>
              <a:t>Klik for at redigere titeltypografi i masteren</a:t>
            </a:r>
            <a:endParaRPr lang="da-DK"/>
          </a:p>
        </p:txBody>
      </p:sp>
      <p:sp>
        <p:nvSpPr>
          <p:cNvPr id="9" name="Pladsholder til tekst 5"/>
          <p:cNvSpPr>
            <a:spLocks noGrp="1"/>
          </p:cNvSpPr>
          <p:nvPr>
            <p:ph type="body" sz="quarter" idx="11"/>
          </p:nvPr>
        </p:nvSpPr>
        <p:spPr>
          <a:xfrm>
            <a:off x="540000" y="2052000"/>
            <a:ext cx="8067901" cy="3616476"/>
          </a:xfrm>
        </p:spPr>
        <p:txBody>
          <a:bodyPr/>
          <a:lstStyle>
            <a:lvl1pPr marL="0" indent="0" algn="l">
              <a:lnSpc>
                <a:spcPts val="2100"/>
              </a:lnSpc>
              <a:buNone/>
              <a:defRPr/>
            </a:lvl1pPr>
            <a:lvl2pPr marL="457200" indent="0" algn="l">
              <a:buNone/>
              <a:defRPr/>
            </a:lvl2pPr>
            <a:lvl3pPr marL="914400" indent="0" algn="l">
              <a:buNone/>
              <a:defRPr/>
            </a:lvl3pPr>
            <a:lvl4pPr marL="1371600" indent="0" algn="l">
              <a:buNone/>
              <a:defRPr/>
            </a:lvl4pPr>
            <a:lvl5pPr marL="1828800" indent="0" algn="l">
              <a:buNone/>
              <a:defRPr/>
            </a:lvl5pPr>
          </a:lstStyle>
          <a:p>
            <a:pPr lvl="0"/>
            <a:r>
              <a:rPr lang="da-DK" smtClean="0"/>
              <a:t>Klik for at redigere typografi i masteren</a:t>
            </a:r>
          </a:p>
        </p:txBody>
      </p:sp>
      <p:sp>
        <p:nvSpPr>
          <p:cNvPr id="5" name="Pladsholder til dato 3"/>
          <p:cNvSpPr>
            <a:spLocks noGrp="1"/>
          </p:cNvSpPr>
          <p:nvPr>
            <p:ph type="dt" sz="half" idx="12"/>
          </p:nvPr>
        </p:nvSpPr>
        <p:spPr/>
        <p:txBody>
          <a:bodyPr/>
          <a:lstStyle>
            <a:lvl1pPr>
              <a:defRPr smtClean="0"/>
            </a:lvl1pPr>
          </a:lstStyle>
          <a:p>
            <a:pPr>
              <a:defRPr/>
            </a:pPr>
            <a:fld id="{61DE6CE2-5CF2-45FC-B11E-E23C4BDC32EB}" type="datetime3">
              <a:rPr lang="da-DK"/>
              <a:pPr>
                <a:defRPr/>
              </a:pPr>
              <a:t>14.01.2015</a:t>
            </a:fld>
            <a:endParaRPr lang="da-DK"/>
          </a:p>
        </p:txBody>
      </p:sp>
    </p:spTree>
    <p:extLst>
      <p:ext uri="{BB962C8B-B14F-4D97-AF65-F5344CB8AC3E}">
        <p14:creationId xmlns:p14="http://schemas.microsoft.com/office/powerpoint/2010/main" val="35821832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slideLayout" Target="../slideLayouts/slideLayout21.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Pladsholder til titel 1"/>
          <p:cNvSpPr>
            <a:spLocks noGrp="1"/>
          </p:cNvSpPr>
          <p:nvPr>
            <p:ph type="title"/>
          </p:nvPr>
        </p:nvSpPr>
        <p:spPr bwMode="auto">
          <a:xfrm>
            <a:off x="531813" y="495300"/>
            <a:ext cx="8066087" cy="7016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endParaRPr lang="da-DK" smtClean="0"/>
          </a:p>
        </p:txBody>
      </p:sp>
      <p:sp>
        <p:nvSpPr>
          <p:cNvPr id="1027" name="Pladsholder til tekst 2"/>
          <p:cNvSpPr>
            <a:spLocks noGrp="1"/>
          </p:cNvSpPr>
          <p:nvPr>
            <p:ph type="body" idx="1"/>
          </p:nvPr>
        </p:nvSpPr>
        <p:spPr bwMode="auto">
          <a:xfrm>
            <a:off x="539750" y="1600200"/>
            <a:ext cx="8066088" cy="395922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lvl="0"/>
            <a:r>
              <a:rPr lang="da-DK" smtClean="0"/>
              <a:t>Klik for at redigere teksttypografierne i masteren</a:t>
            </a:r>
          </a:p>
          <a:p>
            <a:pPr lvl="1"/>
            <a:r>
              <a:rPr lang="da-DK" smtClean="0"/>
              <a:t>Andet niveau</a:t>
            </a:r>
          </a:p>
          <a:p>
            <a:pPr lvl="2"/>
            <a:r>
              <a:rPr lang="da-DK" smtClean="0"/>
              <a:t>Tredje niveau</a:t>
            </a:r>
          </a:p>
          <a:p>
            <a:pPr lvl="3"/>
            <a:r>
              <a:rPr lang="da-DK" smtClean="0"/>
              <a:t>Fjerde niveau</a:t>
            </a:r>
          </a:p>
          <a:p>
            <a:pPr lvl="4"/>
            <a:r>
              <a:rPr lang="da-DK" smtClean="0"/>
              <a:t>Femte niveau</a:t>
            </a:r>
          </a:p>
        </p:txBody>
      </p:sp>
      <p:sp>
        <p:nvSpPr>
          <p:cNvPr id="4" name="Pladsholder til dato 3"/>
          <p:cNvSpPr>
            <a:spLocks noGrp="1"/>
          </p:cNvSpPr>
          <p:nvPr>
            <p:ph type="dt" sz="half" idx="2"/>
          </p:nvPr>
        </p:nvSpPr>
        <p:spPr>
          <a:xfrm>
            <a:off x="531813" y="6535738"/>
            <a:ext cx="2133600" cy="171450"/>
          </a:xfrm>
          <a:prstGeom prst="rect">
            <a:avLst/>
          </a:prstGeom>
        </p:spPr>
        <p:txBody>
          <a:bodyPr vert="horz" wrap="none" lIns="0" tIns="0" rIns="0" bIns="0" numCol="1" anchor="t" anchorCtr="0" compatLnSpc="1">
            <a:prstTxWarp prst="textNoShape">
              <a:avLst/>
            </a:prstTxWarp>
          </a:bodyPr>
          <a:lstStyle>
            <a:lvl1pPr>
              <a:defRPr sz="1000" smtClean="0">
                <a:solidFill>
                  <a:srgbClr val="585858"/>
                </a:solidFill>
                <a:cs typeface="+mn-cs"/>
              </a:defRPr>
            </a:lvl1pPr>
          </a:lstStyle>
          <a:p>
            <a:pPr>
              <a:defRPr/>
            </a:pPr>
            <a:fld id="{5A775B78-2995-4EA6-96D2-3052221244A7}" type="datetime3">
              <a:rPr lang="da-DK"/>
              <a:pPr>
                <a:defRPr/>
              </a:pPr>
              <a:t>14.01.2015</a:t>
            </a:fld>
            <a:endParaRPr lang="da-DK"/>
          </a:p>
        </p:txBody>
      </p:sp>
      <p:pic>
        <p:nvPicPr>
          <p:cNvPr id="1029" name="Billede 8" descr="Sundhedsstyrelsen_logo_PPT.png"/>
          <p:cNvPicPr>
            <a:picLocks noChangeAspect="1"/>
          </p:cNvPicPr>
          <p:nvPr/>
        </p:nvPicPr>
        <p:blipFill>
          <a:blip r:embed="rId27" cstate="email">
            <a:extLst>
              <a:ext uri="{28A0092B-C50C-407E-A947-70E740481C1C}">
                <a14:useLocalDpi xmlns:a14="http://schemas.microsoft.com/office/drawing/2010/main"/>
              </a:ext>
            </a:extLst>
          </a:blip>
          <a:srcRect/>
          <a:stretch>
            <a:fillRect/>
          </a:stretch>
        </p:blipFill>
        <p:spPr bwMode="auto">
          <a:xfrm>
            <a:off x="5480050" y="6126163"/>
            <a:ext cx="3133725" cy="5365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814" r:id="rId1"/>
    <p:sldLayoutId id="2147483815" r:id="rId2"/>
    <p:sldLayoutId id="2147483816" r:id="rId3"/>
    <p:sldLayoutId id="2147483817" r:id="rId4"/>
    <p:sldLayoutId id="2147483818" r:id="rId5"/>
    <p:sldLayoutId id="2147483812" r:id="rId6"/>
    <p:sldLayoutId id="2147483819" r:id="rId7"/>
    <p:sldLayoutId id="2147483820" r:id="rId8"/>
    <p:sldLayoutId id="2147483821" r:id="rId9"/>
    <p:sldLayoutId id="2147483822" r:id="rId10"/>
    <p:sldLayoutId id="2147483823" r:id="rId11"/>
    <p:sldLayoutId id="2147483824" r:id="rId12"/>
    <p:sldLayoutId id="2147483825" r:id="rId13"/>
    <p:sldLayoutId id="2147483826" r:id="rId14"/>
    <p:sldLayoutId id="2147483827" r:id="rId15"/>
    <p:sldLayoutId id="2147483828" r:id="rId16"/>
    <p:sldLayoutId id="2147483829" r:id="rId17"/>
    <p:sldLayoutId id="2147483830" r:id="rId18"/>
    <p:sldLayoutId id="2147483831" r:id="rId19"/>
    <p:sldLayoutId id="2147483832" r:id="rId20"/>
    <p:sldLayoutId id="2147483833" r:id="rId21"/>
    <p:sldLayoutId id="2147483834" r:id="rId22"/>
    <p:sldLayoutId id="2147483835" r:id="rId23"/>
    <p:sldLayoutId id="2147483813" r:id="rId24"/>
    <p:sldLayoutId id="2147483836" r:id="rId25"/>
  </p:sldLayoutIdLst>
  <p:timing>
    <p:tnLst>
      <p:par>
        <p:cTn id="1" dur="indefinite" restart="never" nodeType="tmRoot"/>
      </p:par>
    </p:tnLst>
  </p:timing>
  <p:hf sldNum="0" hdr="0" ftr="0"/>
  <p:txStyles>
    <p:titleStyle>
      <a:lvl1pPr algn="l" defTabSz="457200" rtl="0" eaLnBrk="1" fontAlgn="base" hangingPunct="1">
        <a:spcBef>
          <a:spcPct val="0"/>
        </a:spcBef>
        <a:spcAft>
          <a:spcPct val="0"/>
        </a:spcAft>
        <a:defRPr sz="4000" kern="1200">
          <a:solidFill>
            <a:schemeClr val="tx1"/>
          </a:solidFill>
          <a:latin typeface="Adobe Garamond Pro" pitchFamily="18" charset="0"/>
          <a:ea typeface="MS PGothic" pitchFamily="34" charset="-128"/>
          <a:cs typeface="+mj-cs"/>
        </a:defRPr>
      </a:lvl1pPr>
      <a:lvl2pPr algn="l" defTabSz="457200" rtl="0" eaLnBrk="1" fontAlgn="base" hangingPunct="1">
        <a:spcBef>
          <a:spcPct val="0"/>
        </a:spcBef>
        <a:spcAft>
          <a:spcPct val="0"/>
        </a:spcAft>
        <a:defRPr sz="4000">
          <a:solidFill>
            <a:schemeClr val="tx1"/>
          </a:solidFill>
          <a:latin typeface="Adobe Garamond Pro" pitchFamily="18" charset="0"/>
          <a:ea typeface="MS PGothic" pitchFamily="34" charset="-128"/>
        </a:defRPr>
      </a:lvl2pPr>
      <a:lvl3pPr algn="l" defTabSz="457200" rtl="0" eaLnBrk="1" fontAlgn="base" hangingPunct="1">
        <a:spcBef>
          <a:spcPct val="0"/>
        </a:spcBef>
        <a:spcAft>
          <a:spcPct val="0"/>
        </a:spcAft>
        <a:defRPr sz="4000">
          <a:solidFill>
            <a:schemeClr val="tx1"/>
          </a:solidFill>
          <a:latin typeface="Adobe Garamond Pro" pitchFamily="18" charset="0"/>
          <a:ea typeface="MS PGothic" pitchFamily="34" charset="-128"/>
        </a:defRPr>
      </a:lvl3pPr>
      <a:lvl4pPr algn="l" defTabSz="457200" rtl="0" eaLnBrk="1" fontAlgn="base" hangingPunct="1">
        <a:spcBef>
          <a:spcPct val="0"/>
        </a:spcBef>
        <a:spcAft>
          <a:spcPct val="0"/>
        </a:spcAft>
        <a:defRPr sz="4000">
          <a:solidFill>
            <a:schemeClr val="tx1"/>
          </a:solidFill>
          <a:latin typeface="Adobe Garamond Pro" pitchFamily="18" charset="0"/>
          <a:ea typeface="MS PGothic" pitchFamily="34" charset="-128"/>
        </a:defRPr>
      </a:lvl4pPr>
      <a:lvl5pPr algn="l" defTabSz="457200" rtl="0" eaLnBrk="1" fontAlgn="base" hangingPunct="1">
        <a:spcBef>
          <a:spcPct val="0"/>
        </a:spcBef>
        <a:spcAft>
          <a:spcPct val="0"/>
        </a:spcAft>
        <a:defRPr sz="4000">
          <a:solidFill>
            <a:schemeClr val="tx1"/>
          </a:solidFill>
          <a:latin typeface="Adobe Garamond Pro" pitchFamily="18" charset="0"/>
          <a:ea typeface="MS PGothic" pitchFamily="34" charset="-128"/>
        </a:defRPr>
      </a:lvl5pPr>
      <a:lvl6pPr marL="457200" algn="l" defTabSz="457200" rtl="0" eaLnBrk="1" fontAlgn="base" hangingPunct="1">
        <a:spcBef>
          <a:spcPct val="0"/>
        </a:spcBef>
        <a:spcAft>
          <a:spcPct val="0"/>
        </a:spcAft>
        <a:defRPr sz="3600">
          <a:solidFill>
            <a:schemeClr val="tx1"/>
          </a:solidFill>
          <a:latin typeface="Adobe Garamond" charset="0"/>
          <a:ea typeface="MS PGothic" pitchFamily="34" charset="-128"/>
        </a:defRPr>
      </a:lvl6pPr>
      <a:lvl7pPr marL="914400" algn="l" defTabSz="457200" rtl="0" eaLnBrk="1" fontAlgn="base" hangingPunct="1">
        <a:spcBef>
          <a:spcPct val="0"/>
        </a:spcBef>
        <a:spcAft>
          <a:spcPct val="0"/>
        </a:spcAft>
        <a:defRPr sz="3600">
          <a:solidFill>
            <a:schemeClr val="tx1"/>
          </a:solidFill>
          <a:latin typeface="Adobe Garamond" charset="0"/>
          <a:ea typeface="MS PGothic" pitchFamily="34" charset="-128"/>
        </a:defRPr>
      </a:lvl7pPr>
      <a:lvl8pPr marL="1371600" algn="l" defTabSz="457200" rtl="0" eaLnBrk="1" fontAlgn="base" hangingPunct="1">
        <a:spcBef>
          <a:spcPct val="0"/>
        </a:spcBef>
        <a:spcAft>
          <a:spcPct val="0"/>
        </a:spcAft>
        <a:defRPr sz="3600">
          <a:solidFill>
            <a:schemeClr val="tx1"/>
          </a:solidFill>
          <a:latin typeface="Adobe Garamond" charset="0"/>
          <a:ea typeface="MS PGothic" pitchFamily="34" charset="-128"/>
        </a:defRPr>
      </a:lvl8pPr>
      <a:lvl9pPr marL="1828800" algn="l" defTabSz="457200" rtl="0" eaLnBrk="1" fontAlgn="base" hangingPunct="1">
        <a:spcBef>
          <a:spcPct val="0"/>
        </a:spcBef>
        <a:spcAft>
          <a:spcPct val="0"/>
        </a:spcAft>
        <a:defRPr sz="3600">
          <a:solidFill>
            <a:schemeClr val="tx1"/>
          </a:solidFill>
          <a:latin typeface="Adobe Garamond" charset="0"/>
          <a:ea typeface="MS PGothic" pitchFamily="34" charset="-128"/>
        </a:defRPr>
      </a:lvl9pPr>
    </p:titleStyle>
    <p:bodyStyle>
      <a:lvl1pPr marL="342900" indent="-342900" algn="l" defTabSz="457200" rtl="0" eaLnBrk="1" fontAlgn="base" hangingPunct="1">
        <a:lnSpc>
          <a:spcPts val="2100"/>
        </a:lnSpc>
        <a:spcBef>
          <a:spcPct val="20000"/>
        </a:spcBef>
        <a:spcAft>
          <a:spcPct val="0"/>
        </a:spcAft>
        <a:buClr>
          <a:srgbClr val="585858"/>
        </a:buClr>
        <a:buFont typeface="Arial" pitchFamily="34" charset="0"/>
        <a:buChar char="•"/>
        <a:defRPr sz="1700" kern="1200">
          <a:solidFill>
            <a:srgbClr val="585858"/>
          </a:solidFill>
          <a:latin typeface="+mn-lt"/>
          <a:ea typeface="MS PGothic" pitchFamily="34" charset="-128"/>
          <a:cs typeface="+mn-cs"/>
        </a:defRPr>
      </a:lvl1pPr>
      <a:lvl2pPr marL="742950" indent="-285750" algn="l" defTabSz="457200" rtl="0" eaLnBrk="1" fontAlgn="base" hangingPunct="1">
        <a:lnSpc>
          <a:spcPts val="2100"/>
        </a:lnSpc>
        <a:spcBef>
          <a:spcPct val="20000"/>
        </a:spcBef>
        <a:spcAft>
          <a:spcPct val="0"/>
        </a:spcAft>
        <a:buFont typeface="Lucida Grande"/>
        <a:buChar char="-"/>
        <a:defRPr sz="1700" kern="1200">
          <a:solidFill>
            <a:srgbClr val="585858"/>
          </a:solidFill>
          <a:latin typeface="+mn-lt"/>
          <a:ea typeface="MS PGothic" pitchFamily="34" charset="-128"/>
          <a:cs typeface="+mn-cs"/>
        </a:defRPr>
      </a:lvl2pPr>
      <a:lvl3pPr marL="1143000" indent="-228600" algn="l" defTabSz="457200" rtl="0" eaLnBrk="1" fontAlgn="base" hangingPunct="1">
        <a:lnSpc>
          <a:spcPts val="2100"/>
        </a:lnSpc>
        <a:spcBef>
          <a:spcPct val="20000"/>
        </a:spcBef>
        <a:spcAft>
          <a:spcPct val="0"/>
        </a:spcAft>
        <a:buClr>
          <a:srgbClr val="585858"/>
        </a:buClr>
        <a:buFont typeface="Lucida Grande"/>
        <a:buChar char="-"/>
        <a:defRPr sz="1700" kern="1200">
          <a:solidFill>
            <a:srgbClr val="585858"/>
          </a:solidFill>
          <a:latin typeface="+mn-lt"/>
          <a:ea typeface="MS PGothic" pitchFamily="34" charset="-128"/>
          <a:cs typeface="+mn-cs"/>
        </a:defRPr>
      </a:lvl3pPr>
      <a:lvl4pPr marL="1600200" indent="-228600" algn="l" defTabSz="457200" rtl="0" eaLnBrk="1" fontAlgn="base" hangingPunct="1">
        <a:lnSpc>
          <a:spcPts val="2100"/>
        </a:lnSpc>
        <a:spcBef>
          <a:spcPct val="20000"/>
        </a:spcBef>
        <a:spcAft>
          <a:spcPct val="0"/>
        </a:spcAft>
        <a:buClr>
          <a:srgbClr val="585858"/>
        </a:buClr>
        <a:buFont typeface="Lucida Grande"/>
        <a:buChar char="-"/>
        <a:defRPr sz="1700" kern="1200">
          <a:solidFill>
            <a:srgbClr val="585858"/>
          </a:solidFill>
          <a:latin typeface="+mn-lt"/>
          <a:ea typeface="MS PGothic" pitchFamily="34" charset="-128"/>
          <a:cs typeface="+mn-cs"/>
        </a:defRPr>
      </a:lvl4pPr>
      <a:lvl5pPr marL="2057400" indent="-228600" algn="l" defTabSz="457200" rtl="0" eaLnBrk="1" fontAlgn="base" hangingPunct="1">
        <a:lnSpc>
          <a:spcPts val="2100"/>
        </a:lnSpc>
        <a:spcBef>
          <a:spcPct val="20000"/>
        </a:spcBef>
        <a:spcAft>
          <a:spcPct val="0"/>
        </a:spcAft>
        <a:buClr>
          <a:srgbClr val="585858"/>
        </a:buClr>
        <a:buFont typeface="Lucida Grande"/>
        <a:buChar char="-"/>
        <a:defRPr sz="1700" kern="1200">
          <a:solidFill>
            <a:srgbClr val="585858"/>
          </a:solidFill>
          <a:latin typeface="+mn-lt"/>
          <a:ea typeface="MS PGothic" pitchFamily="34" charset="-128"/>
          <a:cs typeface="+mn-cs"/>
        </a:defRPr>
      </a:lvl5pPr>
      <a:lvl6pPr marL="2514600" indent="-228600" algn="l" defTabSz="457200" rtl="0" eaLnBrk="1" latinLnBrk="0" hangingPunct="1">
        <a:lnSpc>
          <a:spcPts val="2100"/>
        </a:lnSpc>
        <a:spcBef>
          <a:spcPct val="20000"/>
        </a:spcBef>
        <a:buClr>
          <a:srgbClr val="585858"/>
        </a:buClr>
        <a:buFont typeface="Lucida Grande"/>
        <a:buChar char="-"/>
        <a:defRPr sz="1700" kern="1200">
          <a:solidFill>
            <a:srgbClr val="585858"/>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da-DK"/>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1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26.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14.xml"/></Relationships>
</file>

<file path=ppt/slides/_rels/slide27.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hyperlink" Target="http://sundhedsstyrelsen.dk/da/medicin/medicinsk-udstyr/indberetning-af-haendelser" TargetMode="External"/><Relationship Id="rId1" Type="http://schemas.openxmlformats.org/officeDocument/2006/relationships/slideLayout" Target="../slideLayouts/slideLayout14.xml"/></Relationships>
</file>

<file path=ppt/slides/_rels/slide28.xml.rels><?xml version="1.0" encoding="UTF-8" standalone="yes"?>
<Relationships xmlns="http://schemas.openxmlformats.org/package/2006/relationships"><Relationship Id="rId3" Type="http://schemas.openxmlformats.org/officeDocument/2006/relationships/hyperlink" Target="http://www.medicinskudstyr.dk/" TargetMode="External"/><Relationship Id="rId2" Type="http://schemas.openxmlformats.org/officeDocument/2006/relationships/notesSlide" Target="../notesSlides/notesSlide1.xml"/><Relationship Id="rId1" Type="http://schemas.openxmlformats.org/officeDocument/2006/relationships/slideLayout" Target="../slideLayouts/slideLayout16.xml"/></Relationships>
</file>

<file path=ppt/slides/_rels/slide29.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9.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3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Titel 1"/>
          <p:cNvSpPr>
            <a:spLocks noGrp="1"/>
          </p:cNvSpPr>
          <p:nvPr>
            <p:ph type="ctrTitle"/>
          </p:nvPr>
        </p:nvSpPr>
        <p:spPr>
          <a:xfrm>
            <a:off x="531813" y="4344536"/>
            <a:ext cx="7772400" cy="1079952"/>
          </a:xfrm>
        </p:spPr>
        <p:txBody>
          <a:bodyPr/>
          <a:lstStyle/>
          <a:p>
            <a:r>
              <a:rPr lang="da-DK" sz="3900" dirty="0" smtClean="0"/>
              <a:t>Meld hændelser med hjælpemidler</a:t>
            </a:r>
            <a:br>
              <a:rPr lang="da-DK" sz="3900" dirty="0" smtClean="0"/>
            </a:br>
            <a:r>
              <a:rPr lang="da-DK" sz="2100" dirty="0" smtClean="0"/>
              <a:t>- Det øger sikkerheden for borgere og personale</a:t>
            </a:r>
          </a:p>
        </p:txBody>
      </p:sp>
      <p:sp>
        <p:nvSpPr>
          <p:cNvPr id="24579" name="Pladsholder til tekst 2"/>
          <p:cNvSpPr>
            <a:spLocks noGrp="1"/>
          </p:cNvSpPr>
          <p:nvPr>
            <p:ph type="body" sz="quarter" idx="14"/>
          </p:nvPr>
        </p:nvSpPr>
        <p:spPr>
          <a:xfrm>
            <a:off x="534987" y="5461000"/>
            <a:ext cx="6799667" cy="558800"/>
          </a:xfrm>
        </p:spPr>
        <p:txBody>
          <a:bodyPr/>
          <a:lstStyle/>
          <a:p>
            <a:r>
              <a:rPr lang="da-DK" sz="2100" dirty="0" smtClean="0"/>
              <a:t>Sundhedsstyrelsens nationale indsats i kommunerne 2015</a:t>
            </a:r>
          </a:p>
        </p:txBody>
      </p:sp>
      <p:sp>
        <p:nvSpPr>
          <p:cNvPr id="5" name="Pladsholder til dato 4"/>
          <p:cNvSpPr>
            <a:spLocks noGrp="1"/>
          </p:cNvSpPr>
          <p:nvPr>
            <p:ph type="dt" sz="half" idx="15"/>
          </p:nvPr>
        </p:nvSpPr>
        <p:spPr/>
        <p:txBody>
          <a:bodyPr/>
          <a:lstStyle/>
          <a:p>
            <a:pPr>
              <a:defRPr/>
            </a:pPr>
            <a:fld id="{BCDD554D-108E-4862-B1F4-54F598EB974D}" type="datetime3">
              <a:rPr lang="da-DK"/>
              <a:pPr>
                <a:defRPr/>
              </a:pPr>
              <a:t>14.01.2015</a:t>
            </a:fld>
            <a:endParaRPr lang="da-DK"/>
          </a:p>
        </p:txBody>
      </p:sp>
      <p:pic>
        <p:nvPicPr>
          <p:cNvPr id="10" name="Billede 9"/>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1306749" y="723281"/>
            <a:ext cx="6715836" cy="29865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tekst 2"/>
          <p:cNvSpPr>
            <a:spLocks noGrp="1"/>
          </p:cNvSpPr>
          <p:nvPr>
            <p:ph type="body" sz="quarter" idx="11"/>
          </p:nvPr>
        </p:nvSpPr>
        <p:spPr/>
        <p:txBody>
          <a:bodyPr/>
          <a:lstStyle/>
          <a:p>
            <a:pPr>
              <a:lnSpc>
                <a:spcPct val="150000"/>
              </a:lnSpc>
            </a:pPr>
            <a:r>
              <a:rPr lang="da-DK" sz="2600" dirty="0" smtClean="0"/>
              <a:t>Fordi:</a:t>
            </a:r>
          </a:p>
          <a:p>
            <a:pPr>
              <a:lnSpc>
                <a:spcPct val="150000"/>
              </a:lnSpc>
            </a:pPr>
            <a:r>
              <a:rPr lang="da-DK" sz="2600" dirty="0" smtClean="0"/>
              <a:t>Det antages at hjælpemidlet er årsag til hændelsen. Og brugeren kom alvorligt til skade. </a:t>
            </a:r>
            <a:endParaRPr lang="da-DK" sz="2600" dirty="0"/>
          </a:p>
          <a:p>
            <a:pPr>
              <a:lnSpc>
                <a:spcPct val="150000"/>
              </a:lnSpc>
            </a:pPr>
            <a:endParaRPr lang="da-DK" sz="2400" dirty="0"/>
          </a:p>
        </p:txBody>
      </p:sp>
      <p:sp>
        <p:nvSpPr>
          <p:cNvPr id="4" name="Pladsholder til dato 3"/>
          <p:cNvSpPr>
            <a:spLocks noGrp="1"/>
          </p:cNvSpPr>
          <p:nvPr>
            <p:ph type="dt" sz="half" idx="12"/>
          </p:nvPr>
        </p:nvSpPr>
        <p:spPr/>
        <p:txBody>
          <a:bodyPr/>
          <a:lstStyle/>
          <a:p>
            <a:pPr>
              <a:defRPr/>
            </a:pPr>
            <a:fld id="{61DE6CE2-5CF2-45FC-B11E-E23C4BDC32EB}" type="datetime3">
              <a:rPr lang="da-DK" smtClean="0"/>
              <a:pPr>
                <a:defRPr/>
              </a:pPr>
              <a:t>14.01.2015</a:t>
            </a:fld>
            <a:endParaRPr lang="da-DK"/>
          </a:p>
        </p:txBody>
      </p:sp>
    </p:spTree>
    <p:extLst>
      <p:ext uri="{BB962C8B-B14F-4D97-AF65-F5344CB8AC3E}">
        <p14:creationId xmlns:p14="http://schemas.microsoft.com/office/powerpoint/2010/main" val="182383833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a-DK" dirty="0" smtClean="0"/>
              <a:t>Skal du melde denne hændelse?</a:t>
            </a:r>
            <a:endParaRPr lang="da-DK" dirty="0"/>
          </a:p>
        </p:txBody>
      </p:sp>
      <p:sp>
        <p:nvSpPr>
          <p:cNvPr id="7" name="Pladsholder til tekst 6"/>
          <p:cNvSpPr>
            <a:spLocks noGrp="1"/>
          </p:cNvSpPr>
          <p:nvPr>
            <p:ph type="body" sz="quarter" idx="13"/>
          </p:nvPr>
        </p:nvSpPr>
        <p:spPr>
          <a:xfrm>
            <a:off x="531813" y="2052000"/>
            <a:ext cx="8427361" cy="3616476"/>
          </a:xfrm>
        </p:spPr>
        <p:txBody>
          <a:bodyPr/>
          <a:lstStyle/>
          <a:p>
            <a:pPr lvl="0">
              <a:lnSpc>
                <a:spcPct val="150000"/>
              </a:lnSpc>
            </a:pPr>
            <a:r>
              <a:rPr lang="da-DK" sz="2600" dirty="0" smtClean="0"/>
              <a:t>En borger bruger en luftskifte-madras, der hjælper borgeren med at skifte stilling om natten. En hjælper opdager, at borgeren har fået begyndende tryksår, og finder så ud af, at stikket til madrassen ikke er sat i stikkontakten. Madrassen har ikke været sat til i længere tid.</a:t>
            </a:r>
            <a:endParaRPr lang="da-DK" sz="2600" dirty="0"/>
          </a:p>
        </p:txBody>
      </p:sp>
      <p:sp>
        <p:nvSpPr>
          <p:cNvPr id="5" name="Pladsholder til dato 4"/>
          <p:cNvSpPr>
            <a:spLocks noGrp="1"/>
          </p:cNvSpPr>
          <p:nvPr>
            <p:ph type="dt" sz="half" idx="14"/>
          </p:nvPr>
        </p:nvSpPr>
        <p:spPr/>
        <p:txBody>
          <a:bodyPr/>
          <a:lstStyle/>
          <a:p>
            <a:pPr>
              <a:defRPr/>
            </a:pPr>
            <a:fld id="{02375242-F068-46D0-ABC2-CF737D7F02E4}" type="datetime3">
              <a:rPr lang="da-DK" smtClean="0"/>
              <a:pPr>
                <a:defRPr/>
              </a:pPr>
              <a:t>14.01.2015</a:t>
            </a:fld>
            <a:endParaRPr lang="da-DK"/>
          </a:p>
        </p:txBody>
      </p:sp>
    </p:spTree>
    <p:extLst>
      <p:ext uri="{BB962C8B-B14F-4D97-AF65-F5344CB8AC3E}">
        <p14:creationId xmlns:p14="http://schemas.microsoft.com/office/powerpoint/2010/main" val="606242914"/>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tekst 5"/>
          <p:cNvSpPr>
            <a:spLocks noGrp="1"/>
          </p:cNvSpPr>
          <p:nvPr>
            <p:ph type="body" sz="quarter" idx="12"/>
          </p:nvPr>
        </p:nvSpPr>
        <p:spPr/>
        <p:txBody>
          <a:bodyPr/>
          <a:lstStyle/>
          <a:p>
            <a:pPr algn="ctr"/>
            <a:endParaRPr lang="da-DK" sz="3200" dirty="0" smtClean="0"/>
          </a:p>
          <a:p>
            <a:pPr algn="ctr"/>
            <a:endParaRPr lang="da-DK" sz="3200" dirty="0"/>
          </a:p>
          <a:p>
            <a:pPr algn="ctr"/>
            <a:endParaRPr lang="da-DK" sz="3200" dirty="0" smtClean="0"/>
          </a:p>
          <a:p>
            <a:pPr algn="ctr"/>
            <a:r>
              <a:rPr lang="da-DK" sz="4000" dirty="0" smtClean="0">
                <a:solidFill>
                  <a:schemeClr val="tx1"/>
                </a:solidFill>
                <a:latin typeface="Adobe Garamond Pro"/>
              </a:rPr>
              <a:t>Nej!</a:t>
            </a:r>
          </a:p>
          <a:p>
            <a:pPr algn="ctr"/>
            <a:endParaRPr lang="da-DK" sz="4000" dirty="0" smtClean="0">
              <a:solidFill>
                <a:schemeClr val="tx1"/>
              </a:solidFill>
              <a:latin typeface="Adobe Garamond Pro"/>
            </a:endParaRPr>
          </a:p>
          <a:p>
            <a:pPr algn="ctr"/>
            <a:r>
              <a:rPr lang="da-DK" sz="4000" dirty="0">
                <a:solidFill>
                  <a:schemeClr val="tx1"/>
                </a:solidFill>
                <a:latin typeface="Adobe Garamond Pro"/>
              </a:rPr>
              <a:t>H</a:t>
            </a:r>
            <a:r>
              <a:rPr lang="da-DK" sz="4000" dirty="0" smtClean="0">
                <a:solidFill>
                  <a:schemeClr val="tx1"/>
                </a:solidFill>
                <a:latin typeface="Adobe Garamond Pro"/>
              </a:rPr>
              <a:t>vorfor? </a:t>
            </a:r>
            <a:endParaRPr lang="da-DK" sz="4000" dirty="0">
              <a:solidFill>
                <a:schemeClr val="tx1"/>
              </a:solidFill>
              <a:latin typeface="Adobe Garamond Pro"/>
            </a:endParaRPr>
          </a:p>
        </p:txBody>
      </p:sp>
      <p:sp>
        <p:nvSpPr>
          <p:cNvPr id="4" name="Pladsholder til dato 3"/>
          <p:cNvSpPr>
            <a:spLocks noGrp="1"/>
          </p:cNvSpPr>
          <p:nvPr>
            <p:ph type="dt" sz="half" idx="15"/>
          </p:nvPr>
        </p:nvSpPr>
        <p:spPr/>
        <p:txBody>
          <a:bodyPr/>
          <a:lstStyle/>
          <a:p>
            <a:pPr>
              <a:defRPr/>
            </a:pPr>
            <a:fld id="{3D1163E5-9149-4893-B845-38A5C7194EE8}" type="datetime3">
              <a:rPr lang="da-DK" smtClean="0"/>
              <a:pPr>
                <a:defRPr/>
              </a:pPr>
              <a:t>14.01.2015</a:t>
            </a:fld>
            <a:endParaRPr lang="da-DK"/>
          </a:p>
        </p:txBody>
      </p:sp>
      <p:pic>
        <p:nvPicPr>
          <p:cNvPr id="9" name="Billede 8"/>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754145" y="1750364"/>
            <a:ext cx="3095981" cy="4643971"/>
          </a:xfrm>
          <a:prstGeom prst="rect">
            <a:avLst/>
          </a:prstGeom>
        </p:spPr>
      </p:pic>
    </p:spTree>
    <p:extLst>
      <p:ext uri="{BB962C8B-B14F-4D97-AF65-F5344CB8AC3E}">
        <p14:creationId xmlns:p14="http://schemas.microsoft.com/office/powerpoint/2010/main" val="1562607908"/>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tekst 2"/>
          <p:cNvSpPr>
            <a:spLocks noGrp="1"/>
          </p:cNvSpPr>
          <p:nvPr>
            <p:ph type="body" sz="quarter" idx="11"/>
          </p:nvPr>
        </p:nvSpPr>
        <p:spPr/>
        <p:txBody>
          <a:bodyPr/>
          <a:lstStyle/>
          <a:p>
            <a:pPr>
              <a:lnSpc>
                <a:spcPct val="150000"/>
              </a:lnSpc>
            </a:pPr>
            <a:r>
              <a:rPr lang="da-DK" sz="2600" dirty="0" smtClean="0"/>
              <a:t>Fordi:</a:t>
            </a:r>
          </a:p>
          <a:p>
            <a:pPr>
              <a:lnSpc>
                <a:spcPct val="150000"/>
              </a:lnSpc>
            </a:pPr>
            <a:r>
              <a:rPr lang="da-DK" sz="2600" dirty="0" smtClean="0"/>
              <a:t>Stikket var ikke sat i, og derfor var det mere en brugerfejl end noget, der havde med </a:t>
            </a:r>
            <a:r>
              <a:rPr lang="da-DK" sz="2600" dirty="0" err="1" smtClean="0"/>
              <a:t>hjælpe-midlets</a:t>
            </a:r>
            <a:r>
              <a:rPr lang="da-DK" sz="2600" dirty="0" smtClean="0"/>
              <a:t> konstruktion eller brugsvejledning at gøre. </a:t>
            </a:r>
            <a:r>
              <a:rPr lang="da-DK" sz="2600" dirty="0"/>
              <a:t>D</a:t>
            </a:r>
            <a:r>
              <a:rPr lang="da-DK" sz="2600" dirty="0" smtClean="0"/>
              <a:t>et skal derfor meldes som en utilsigtet hændelse (UTH) til dpsd.dk. </a:t>
            </a:r>
          </a:p>
        </p:txBody>
      </p:sp>
      <p:sp>
        <p:nvSpPr>
          <p:cNvPr id="4" name="Pladsholder til dato 3"/>
          <p:cNvSpPr>
            <a:spLocks noGrp="1"/>
          </p:cNvSpPr>
          <p:nvPr>
            <p:ph type="dt" sz="half" idx="12"/>
          </p:nvPr>
        </p:nvSpPr>
        <p:spPr/>
        <p:txBody>
          <a:bodyPr/>
          <a:lstStyle/>
          <a:p>
            <a:pPr>
              <a:defRPr/>
            </a:pPr>
            <a:fld id="{61DE6CE2-5CF2-45FC-B11E-E23C4BDC32EB}" type="datetime3">
              <a:rPr lang="da-DK" smtClean="0"/>
              <a:pPr>
                <a:defRPr/>
              </a:pPr>
              <a:t>14.01.2015</a:t>
            </a:fld>
            <a:endParaRPr lang="da-DK"/>
          </a:p>
        </p:txBody>
      </p:sp>
    </p:spTree>
    <p:extLst>
      <p:ext uri="{BB962C8B-B14F-4D97-AF65-F5344CB8AC3E}">
        <p14:creationId xmlns:p14="http://schemas.microsoft.com/office/powerpoint/2010/main" val="115996465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a-DK" dirty="0" smtClean="0"/>
              <a:t>Skal du melde denne hændelse?</a:t>
            </a:r>
            <a:endParaRPr lang="da-DK" dirty="0"/>
          </a:p>
        </p:txBody>
      </p:sp>
      <p:sp>
        <p:nvSpPr>
          <p:cNvPr id="7" name="Pladsholder til tekst 6"/>
          <p:cNvSpPr>
            <a:spLocks noGrp="1"/>
          </p:cNvSpPr>
          <p:nvPr>
            <p:ph type="body" sz="quarter" idx="13"/>
          </p:nvPr>
        </p:nvSpPr>
        <p:spPr/>
        <p:txBody>
          <a:bodyPr/>
          <a:lstStyle/>
          <a:p>
            <a:pPr>
              <a:lnSpc>
                <a:spcPct val="150000"/>
              </a:lnSpc>
            </a:pPr>
            <a:r>
              <a:rPr lang="da-DK" sz="2800" dirty="0"/>
              <a:t>En borger får klemt to fingerled af mellem håndtag og håndbremse på sin trehjulede cykel. </a:t>
            </a:r>
            <a:endParaRPr lang="da-DK" sz="2600" dirty="0"/>
          </a:p>
        </p:txBody>
      </p:sp>
      <p:sp>
        <p:nvSpPr>
          <p:cNvPr id="5" name="Pladsholder til dato 4"/>
          <p:cNvSpPr>
            <a:spLocks noGrp="1"/>
          </p:cNvSpPr>
          <p:nvPr>
            <p:ph type="dt" sz="half" idx="14"/>
          </p:nvPr>
        </p:nvSpPr>
        <p:spPr/>
        <p:txBody>
          <a:bodyPr/>
          <a:lstStyle/>
          <a:p>
            <a:pPr>
              <a:defRPr/>
            </a:pPr>
            <a:fld id="{02375242-F068-46D0-ABC2-CF737D7F02E4}" type="datetime3">
              <a:rPr lang="da-DK" smtClean="0"/>
              <a:pPr>
                <a:defRPr/>
              </a:pPr>
              <a:t>14.01.2015</a:t>
            </a:fld>
            <a:endParaRPr lang="da-DK"/>
          </a:p>
        </p:txBody>
      </p:sp>
    </p:spTree>
    <p:extLst>
      <p:ext uri="{BB962C8B-B14F-4D97-AF65-F5344CB8AC3E}">
        <p14:creationId xmlns:p14="http://schemas.microsoft.com/office/powerpoint/2010/main" val="276592126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tekst 5"/>
          <p:cNvSpPr>
            <a:spLocks noGrp="1"/>
          </p:cNvSpPr>
          <p:nvPr>
            <p:ph type="body" sz="quarter" idx="12"/>
          </p:nvPr>
        </p:nvSpPr>
        <p:spPr/>
        <p:txBody>
          <a:bodyPr/>
          <a:lstStyle/>
          <a:p>
            <a:pPr algn="ctr"/>
            <a:endParaRPr lang="da-DK" sz="3200" dirty="0" smtClean="0"/>
          </a:p>
          <a:p>
            <a:pPr algn="ctr"/>
            <a:endParaRPr lang="da-DK" sz="3200" dirty="0"/>
          </a:p>
          <a:p>
            <a:pPr algn="ctr"/>
            <a:endParaRPr lang="da-DK" sz="3200" dirty="0" smtClean="0"/>
          </a:p>
          <a:p>
            <a:pPr algn="ctr"/>
            <a:r>
              <a:rPr lang="da-DK" sz="4000" dirty="0" smtClean="0">
                <a:solidFill>
                  <a:schemeClr val="tx1"/>
                </a:solidFill>
                <a:latin typeface="Adobe Garamond Pro"/>
              </a:rPr>
              <a:t>Ja!</a:t>
            </a:r>
          </a:p>
          <a:p>
            <a:pPr algn="ctr"/>
            <a:endParaRPr lang="da-DK" sz="4000" dirty="0" smtClean="0">
              <a:solidFill>
                <a:schemeClr val="tx1"/>
              </a:solidFill>
              <a:latin typeface="Adobe Garamond Pro"/>
            </a:endParaRPr>
          </a:p>
          <a:p>
            <a:pPr algn="ctr"/>
            <a:r>
              <a:rPr lang="da-DK" sz="4000" dirty="0">
                <a:solidFill>
                  <a:schemeClr val="tx1"/>
                </a:solidFill>
                <a:latin typeface="Adobe Garamond Pro"/>
              </a:rPr>
              <a:t>H</a:t>
            </a:r>
            <a:r>
              <a:rPr lang="da-DK" sz="4000" dirty="0" smtClean="0">
                <a:solidFill>
                  <a:schemeClr val="tx1"/>
                </a:solidFill>
                <a:latin typeface="Adobe Garamond Pro"/>
              </a:rPr>
              <a:t>vorfor? </a:t>
            </a:r>
            <a:endParaRPr lang="da-DK" sz="4000" dirty="0">
              <a:solidFill>
                <a:schemeClr val="tx1"/>
              </a:solidFill>
              <a:latin typeface="Adobe Garamond Pro"/>
            </a:endParaRPr>
          </a:p>
        </p:txBody>
      </p:sp>
      <p:sp>
        <p:nvSpPr>
          <p:cNvPr id="4" name="Pladsholder til dato 3"/>
          <p:cNvSpPr>
            <a:spLocks noGrp="1"/>
          </p:cNvSpPr>
          <p:nvPr>
            <p:ph type="dt" sz="half" idx="14"/>
          </p:nvPr>
        </p:nvSpPr>
        <p:spPr/>
        <p:txBody>
          <a:bodyPr/>
          <a:lstStyle/>
          <a:p>
            <a:pPr>
              <a:defRPr/>
            </a:pPr>
            <a:fld id="{3D1163E5-9149-4893-B845-38A5C7194EE8}" type="datetime3">
              <a:rPr lang="da-DK" smtClean="0"/>
              <a:pPr>
                <a:defRPr/>
              </a:pPr>
              <a:t>14.01.2015</a:t>
            </a:fld>
            <a:endParaRPr lang="da-DK"/>
          </a:p>
        </p:txBody>
      </p:sp>
      <p:pic>
        <p:nvPicPr>
          <p:cNvPr id="7" name="Billede 6"/>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5032091" y="1753385"/>
            <a:ext cx="2867570" cy="4301355"/>
          </a:xfrm>
          <a:prstGeom prst="rect">
            <a:avLst/>
          </a:prstGeom>
        </p:spPr>
      </p:pic>
    </p:spTree>
    <p:extLst>
      <p:ext uri="{BB962C8B-B14F-4D97-AF65-F5344CB8AC3E}">
        <p14:creationId xmlns:p14="http://schemas.microsoft.com/office/powerpoint/2010/main" val="25769596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tekst 2"/>
          <p:cNvSpPr>
            <a:spLocks noGrp="1"/>
          </p:cNvSpPr>
          <p:nvPr>
            <p:ph type="body" sz="quarter" idx="11"/>
          </p:nvPr>
        </p:nvSpPr>
        <p:spPr/>
        <p:txBody>
          <a:bodyPr/>
          <a:lstStyle/>
          <a:p>
            <a:pPr>
              <a:lnSpc>
                <a:spcPct val="150000"/>
              </a:lnSpc>
            </a:pPr>
            <a:r>
              <a:rPr lang="da-DK" sz="2600" dirty="0" smtClean="0"/>
              <a:t>Fordi:</a:t>
            </a:r>
          </a:p>
          <a:p>
            <a:pPr>
              <a:lnSpc>
                <a:spcPct val="150000"/>
              </a:lnSpc>
            </a:pPr>
            <a:r>
              <a:rPr lang="da-DK" sz="2600" dirty="0" smtClean="0"/>
              <a:t>Cyklens konstruktion er årsag til hændelsen. Og brugeren kom alvorligt til skade. </a:t>
            </a:r>
            <a:endParaRPr lang="da-DK" sz="2600" dirty="0"/>
          </a:p>
          <a:p>
            <a:pPr>
              <a:lnSpc>
                <a:spcPct val="150000"/>
              </a:lnSpc>
            </a:pPr>
            <a:endParaRPr lang="da-DK" sz="2400" dirty="0"/>
          </a:p>
        </p:txBody>
      </p:sp>
      <p:sp>
        <p:nvSpPr>
          <p:cNvPr id="4" name="Pladsholder til dato 3"/>
          <p:cNvSpPr>
            <a:spLocks noGrp="1"/>
          </p:cNvSpPr>
          <p:nvPr>
            <p:ph type="dt" sz="half" idx="12"/>
          </p:nvPr>
        </p:nvSpPr>
        <p:spPr/>
        <p:txBody>
          <a:bodyPr/>
          <a:lstStyle/>
          <a:p>
            <a:pPr>
              <a:defRPr/>
            </a:pPr>
            <a:fld id="{61DE6CE2-5CF2-45FC-B11E-E23C4BDC32EB}" type="datetime3">
              <a:rPr lang="da-DK" smtClean="0"/>
              <a:pPr>
                <a:defRPr/>
              </a:pPr>
              <a:t>14.01.2015</a:t>
            </a:fld>
            <a:endParaRPr lang="da-DK"/>
          </a:p>
        </p:txBody>
      </p:sp>
    </p:spTree>
    <p:extLst>
      <p:ext uri="{BB962C8B-B14F-4D97-AF65-F5344CB8AC3E}">
        <p14:creationId xmlns:p14="http://schemas.microsoft.com/office/powerpoint/2010/main" val="156115576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a-DK" dirty="0" smtClean="0"/>
              <a:t>Skal du melde denne hændelse?</a:t>
            </a:r>
            <a:endParaRPr lang="da-DK" dirty="0"/>
          </a:p>
        </p:txBody>
      </p:sp>
      <p:sp>
        <p:nvSpPr>
          <p:cNvPr id="7" name="Pladsholder til tekst 6"/>
          <p:cNvSpPr>
            <a:spLocks noGrp="1"/>
          </p:cNvSpPr>
          <p:nvPr>
            <p:ph type="body" sz="quarter" idx="13"/>
          </p:nvPr>
        </p:nvSpPr>
        <p:spPr/>
        <p:txBody>
          <a:bodyPr/>
          <a:lstStyle/>
          <a:p>
            <a:pPr lvl="0">
              <a:lnSpc>
                <a:spcPct val="150000"/>
              </a:lnSpc>
            </a:pPr>
            <a:r>
              <a:rPr lang="da-DK" sz="2600" dirty="0"/>
              <a:t>En toiletstol er for smal til borgeren. Borgeren </a:t>
            </a:r>
            <a:r>
              <a:rPr lang="da-DK" sz="2600" dirty="0" smtClean="0"/>
              <a:t>føler sig klemt i stolen og er </a:t>
            </a:r>
            <a:r>
              <a:rPr lang="da-DK" sz="2600" dirty="0"/>
              <a:t>utilfreds med komforten.</a:t>
            </a:r>
          </a:p>
        </p:txBody>
      </p:sp>
      <p:sp>
        <p:nvSpPr>
          <p:cNvPr id="5" name="Pladsholder til dato 4"/>
          <p:cNvSpPr>
            <a:spLocks noGrp="1"/>
          </p:cNvSpPr>
          <p:nvPr>
            <p:ph type="dt" sz="half" idx="14"/>
          </p:nvPr>
        </p:nvSpPr>
        <p:spPr/>
        <p:txBody>
          <a:bodyPr/>
          <a:lstStyle/>
          <a:p>
            <a:pPr>
              <a:defRPr/>
            </a:pPr>
            <a:fld id="{02375242-F068-46D0-ABC2-CF737D7F02E4}" type="datetime3">
              <a:rPr lang="da-DK" smtClean="0"/>
              <a:pPr>
                <a:defRPr/>
              </a:pPr>
              <a:t>14.01.2015</a:t>
            </a:fld>
            <a:endParaRPr lang="da-DK"/>
          </a:p>
        </p:txBody>
      </p:sp>
    </p:spTree>
    <p:extLst>
      <p:ext uri="{BB962C8B-B14F-4D97-AF65-F5344CB8AC3E}">
        <p14:creationId xmlns:p14="http://schemas.microsoft.com/office/powerpoint/2010/main" val="363983805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tekst 5"/>
          <p:cNvSpPr>
            <a:spLocks noGrp="1"/>
          </p:cNvSpPr>
          <p:nvPr>
            <p:ph type="body" sz="quarter" idx="12"/>
          </p:nvPr>
        </p:nvSpPr>
        <p:spPr/>
        <p:txBody>
          <a:bodyPr/>
          <a:lstStyle/>
          <a:p>
            <a:pPr algn="ctr"/>
            <a:endParaRPr lang="da-DK" sz="3200" dirty="0" smtClean="0"/>
          </a:p>
          <a:p>
            <a:pPr algn="ctr"/>
            <a:endParaRPr lang="da-DK" sz="3200" dirty="0"/>
          </a:p>
          <a:p>
            <a:pPr algn="ctr"/>
            <a:endParaRPr lang="da-DK" sz="3200" dirty="0" smtClean="0"/>
          </a:p>
          <a:p>
            <a:pPr algn="ctr"/>
            <a:r>
              <a:rPr lang="da-DK" sz="4000" dirty="0" smtClean="0">
                <a:solidFill>
                  <a:schemeClr val="tx1"/>
                </a:solidFill>
                <a:latin typeface="Adobe Garamond Pro"/>
              </a:rPr>
              <a:t>Nej!</a:t>
            </a:r>
          </a:p>
          <a:p>
            <a:pPr algn="ctr"/>
            <a:endParaRPr lang="da-DK" sz="4000" dirty="0" smtClean="0">
              <a:solidFill>
                <a:schemeClr val="tx1"/>
              </a:solidFill>
              <a:latin typeface="Adobe Garamond Pro"/>
            </a:endParaRPr>
          </a:p>
          <a:p>
            <a:pPr algn="ctr"/>
            <a:r>
              <a:rPr lang="da-DK" sz="4000" dirty="0">
                <a:solidFill>
                  <a:schemeClr val="tx1"/>
                </a:solidFill>
                <a:latin typeface="Adobe Garamond Pro"/>
              </a:rPr>
              <a:t>H</a:t>
            </a:r>
            <a:r>
              <a:rPr lang="da-DK" sz="4000" dirty="0" smtClean="0">
                <a:solidFill>
                  <a:schemeClr val="tx1"/>
                </a:solidFill>
                <a:latin typeface="Adobe Garamond Pro"/>
              </a:rPr>
              <a:t>vorfor? </a:t>
            </a:r>
            <a:endParaRPr lang="da-DK" sz="4000" dirty="0">
              <a:solidFill>
                <a:schemeClr val="tx1"/>
              </a:solidFill>
              <a:latin typeface="Adobe Garamond Pro"/>
            </a:endParaRPr>
          </a:p>
        </p:txBody>
      </p:sp>
      <p:sp>
        <p:nvSpPr>
          <p:cNvPr id="4" name="Pladsholder til dato 3"/>
          <p:cNvSpPr>
            <a:spLocks noGrp="1"/>
          </p:cNvSpPr>
          <p:nvPr>
            <p:ph type="dt" sz="half" idx="15"/>
          </p:nvPr>
        </p:nvSpPr>
        <p:spPr/>
        <p:txBody>
          <a:bodyPr/>
          <a:lstStyle/>
          <a:p>
            <a:pPr>
              <a:defRPr/>
            </a:pPr>
            <a:fld id="{3D1163E5-9149-4893-B845-38A5C7194EE8}" type="datetime3">
              <a:rPr lang="da-DK" smtClean="0"/>
              <a:pPr>
                <a:defRPr/>
              </a:pPr>
              <a:t>14.01.2015</a:t>
            </a:fld>
            <a:endParaRPr lang="da-DK"/>
          </a:p>
        </p:txBody>
      </p:sp>
      <p:pic>
        <p:nvPicPr>
          <p:cNvPr id="15" name="Billede 14"/>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31813" y="1828800"/>
            <a:ext cx="4171862" cy="4587450"/>
          </a:xfrm>
          <a:prstGeom prst="rect">
            <a:avLst/>
          </a:prstGeom>
        </p:spPr>
      </p:pic>
    </p:spTree>
    <p:extLst>
      <p:ext uri="{BB962C8B-B14F-4D97-AF65-F5344CB8AC3E}">
        <p14:creationId xmlns:p14="http://schemas.microsoft.com/office/powerpoint/2010/main" val="79051404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tekst 2"/>
          <p:cNvSpPr>
            <a:spLocks noGrp="1"/>
          </p:cNvSpPr>
          <p:nvPr>
            <p:ph type="body" sz="quarter" idx="11"/>
          </p:nvPr>
        </p:nvSpPr>
        <p:spPr/>
        <p:txBody>
          <a:bodyPr/>
          <a:lstStyle/>
          <a:p>
            <a:pPr>
              <a:lnSpc>
                <a:spcPct val="150000"/>
              </a:lnSpc>
            </a:pPr>
            <a:r>
              <a:rPr lang="da-DK" sz="2600" dirty="0" smtClean="0"/>
              <a:t>Fordi:</a:t>
            </a:r>
          </a:p>
          <a:p>
            <a:pPr>
              <a:lnSpc>
                <a:spcPct val="150000"/>
              </a:lnSpc>
            </a:pPr>
            <a:r>
              <a:rPr lang="da-DK" sz="2600" dirty="0" smtClean="0"/>
              <a:t>Det er ikke et svigt, en fejl eller en mangel, at toiletstolen er for smal. </a:t>
            </a:r>
            <a:r>
              <a:rPr lang="da-DK" sz="2800" dirty="0"/>
              <a:t>Her er der snarere </a:t>
            </a:r>
            <a:r>
              <a:rPr lang="da-DK" sz="2800" dirty="0" smtClean="0"/>
              <a:t>tale </a:t>
            </a:r>
            <a:r>
              <a:rPr lang="da-DK" sz="2800" dirty="0"/>
              <a:t>om, at borgeren ikke har fået det korrekte </a:t>
            </a:r>
            <a:r>
              <a:rPr lang="da-DK" sz="2800" dirty="0" smtClean="0"/>
              <a:t>udstyr – et forkert indkøb.  </a:t>
            </a:r>
            <a:endParaRPr lang="da-DK" sz="2600" dirty="0" smtClean="0"/>
          </a:p>
        </p:txBody>
      </p:sp>
      <p:sp>
        <p:nvSpPr>
          <p:cNvPr id="4" name="Pladsholder til dato 3"/>
          <p:cNvSpPr>
            <a:spLocks noGrp="1"/>
          </p:cNvSpPr>
          <p:nvPr>
            <p:ph type="dt" sz="half" idx="12"/>
          </p:nvPr>
        </p:nvSpPr>
        <p:spPr/>
        <p:txBody>
          <a:bodyPr/>
          <a:lstStyle/>
          <a:p>
            <a:pPr>
              <a:defRPr/>
            </a:pPr>
            <a:fld id="{61DE6CE2-5CF2-45FC-B11E-E23C4BDC32EB}" type="datetime3">
              <a:rPr lang="da-DK" smtClean="0"/>
              <a:pPr>
                <a:defRPr/>
              </a:pPr>
              <a:t>14.01.2015</a:t>
            </a:fld>
            <a:endParaRPr lang="da-DK"/>
          </a:p>
        </p:txBody>
      </p:sp>
    </p:spTree>
    <p:extLst>
      <p:ext uri="{BB962C8B-B14F-4D97-AF65-F5344CB8AC3E}">
        <p14:creationId xmlns:p14="http://schemas.microsoft.com/office/powerpoint/2010/main" val="48027858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a-DK" dirty="0" smtClean="0"/>
              <a:t>Hvilke hændelser skal du melde? </a:t>
            </a:r>
            <a:endParaRPr lang="da-DK" dirty="0"/>
          </a:p>
        </p:txBody>
      </p:sp>
      <p:sp>
        <p:nvSpPr>
          <p:cNvPr id="7" name="Pladsholder til tekst 6"/>
          <p:cNvSpPr>
            <a:spLocks noGrp="1"/>
          </p:cNvSpPr>
          <p:nvPr>
            <p:ph type="body" sz="quarter" idx="13"/>
          </p:nvPr>
        </p:nvSpPr>
        <p:spPr/>
        <p:txBody>
          <a:bodyPr/>
          <a:lstStyle/>
          <a:p>
            <a:pPr lvl="0">
              <a:lnSpc>
                <a:spcPct val="150000"/>
              </a:lnSpc>
            </a:pPr>
            <a:r>
              <a:rPr lang="da-DK" sz="2600" b="1" dirty="0" smtClean="0"/>
              <a:t>Du skal melde hændelser med hjælpemidler til Sundhedsstyrelsen, når følgende er opfyldt:</a:t>
            </a:r>
          </a:p>
          <a:p>
            <a:pPr lvl="0"/>
            <a:endParaRPr lang="da-DK" dirty="0" smtClean="0"/>
          </a:p>
          <a:p>
            <a:pPr marL="342900" lvl="0" indent="-342900">
              <a:buFont typeface="+mj-lt"/>
              <a:buAutoNum type="arabicPeriod"/>
            </a:pPr>
            <a:r>
              <a:rPr lang="da-DK" sz="1800" dirty="0" smtClean="0"/>
              <a:t>Fejl </a:t>
            </a:r>
            <a:r>
              <a:rPr lang="da-DK" sz="1800" dirty="0"/>
              <a:t>eller mangler ved hjælpemidlet var årsag til, at en person kom til skade eller kunne være kommet til skade</a:t>
            </a:r>
            <a:r>
              <a:rPr lang="da-DK" sz="1800" dirty="0" smtClean="0"/>
              <a:t>.</a:t>
            </a:r>
          </a:p>
          <a:p>
            <a:pPr marL="342900" lvl="0" indent="-342900">
              <a:buFont typeface="+mj-lt"/>
              <a:buAutoNum type="arabicPeriod"/>
            </a:pPr>
            <a:endParaRPr lang="da-DK" sz="1800" dirty="0"/>
          </a:p>
          <a:p>
            <a:pPr marL="342900" lvl="0" indent="-342900">
              <a:buFont typeface="+mj-lt"/>
              <a:buAutoNum type="arabicPeriod"/>
            </a:pPr>
            <a:r>
              <a:rPr lang="da-DK" sz="1800" dirty="0"/>
              <a:t>Skaden, der skete eller kunne være sket, var alvorlig </a:t>
            </a:r>
            <a:r>
              <a:rPr lang="da-DK" sz="1800" dirty="0" smtClean="0"/>
              <a:t>og gav varig skade eller mén, hos den der </a:t>
            </a:r>
            <a:r>
              <a:rPr lang="da-DK" sz="1800" dirty="0"/>
              <a:t>kom til skade eller kunne være kommet til </a:t>
            </a:r>
            <a:r>
              <a:rPr lang="da-DK" sz="1800" dirty="0" smtClean="0"/>
              <a:t>skade, eller dødsfald.</a:t>
            </a:r>
            <a:endParaRPr lang="da-DK" sz="1800" dirty="0"/>
          </a:p>
          <a:p>
            <a:pPr>
              <a:lnSpc>
                <a:spcPct val="150000"/>
              </a:lnSpc>
            </a:pPr>
            <a:endParaRPr lang="da-DK" dirty="0"/>
          </a:p>
        </p:txBody>
      </p:sp>
      <p:sp>
        <p:nvSpPr>
          <p:cNvPr id="5" name="Pladsholder til dato 4"/>
          <p:cNvSpPr>
            <a:spLocks noGrp="1"/>
          </p:cNvSpPr>
          <p:nvPr>
            <p:ph type="dt" sz="half" idx="14"/>
          </p:nvPr>
        </p:nvSpPr>
        <p:spPr/>
        <p:txBody>
          <a:bodyPr/>
          <a:lstStyle/>
          <a:p>
            <a:pPr>
              <a:defRPr/>
            </a:pPr>
            <a:fld id="{02375242-F068-46D0-ABC2-CF737D7F02E4}" type="datetime3">
              <a:rPr lang="da-DK" smtClean="0"/>
              <a:pPr>
                <a:defRPr/>
              </a:pPr>
              <a:t>14.01.2015</a:t>
            </a:fld>
            <a:endParaRPr lang="da-DK"/>
          </a:p>
        </p:txBody>
      </p:sp>
    </p:spTree>
    <p:extLst>
      <p:ext uri="{BB962C8B-B14F-4D97-AF65-F5344CB8AC3E}">
        <p14:creationId xmlns:p14="http://schemas.microsoft.com/office/powerpoint/2010/main" val="263656132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a-DK" dirty="0" smtClean="0"/>
              <a:t>Skal du melde denne </a:t>
            </a:r>
            <a:r>
              <a:rPr lang="da-DK" dirty="0"/>
              <a:t>hændelse?</a:t>
            </a:r>
          </a:p>
        </p:txBody>
      </p:sp>
      <p:sp>
        <p:nvSpPr>
          <p:cNvPr id="7" name="Pladsholder til tekst 6"/>
          <p:cNvSpPr>
            <a:spLocks noGrp="1"/>
          </p:cNvSpPr>
          <p:nvPr>
            <p:ph type="body" sz="quarter" idx="13"/>
          </p:nvPr>
        </p:nvSpPr>
        <p:spPr/>
        <p:txBody>
          <a:bodyPr/>
          <a:lstStyle/>
          <a:p>
            <a:pPr lvl="0">
              <a:lnSpc>
                <a:spcPct val="150000"/>
              </a:lnSpc>
            </a:pPr>
            <a:r>
              <a:rPr lang="da-DK" sz="2600" dirty="0" smtClean="0"/>
              <a:t>En borger skal løftes fra sengen over i sin kørestol. Liftsejlet </a:t>
            </a:r>
            <a:r>
              <a:rPr lang="da-DK" sz="2600" dirty="0"/>
              <a:t>glider af krogen på </a:t>
            </a:r>
            <a:r>
              <a:rPr lang="da-DK" sz="2600" dirty="0" smtClean="0"/>
              <a:t>liften, og borgeren </a:t>
            </a:r>
            <a:r>
              <a:rPr lang="da-DK" sz="2600" dirty="0"/>
              <a:t>falder </a:t>
            </a:r>
            <a:r>
              <a:rPr lang="da-DK" sz="2600" dirty="0" smtClean="0"/>
              <a:t>ud. Hjælperen når dog at gribe borgeren og forhindre, at borgeren kommer til skade. </a:t>
            </a:r>
            <a:endParaRPr lang="da-DK" sz="2600" dirty="0"/>
          </a:p>
        </p:txBody>
      </p:sp>
      <p:sp>
        <p:nvSpPr>
          <p:cNvPr id="5" name="Pladsholder til dato 4"/>
          <p:cNvSpPr>
            <a:spLocks noGrp="1"/>
          </p:cNvSpPr>
          <p:nvPr>
            <p:ph type="dt" sz="half" idx="14"/>
          </p:nvPr>
        </p:nvSpPr>
        <p:spPr/>
        <p:txBody>
          <a:bodyPr/>
          <a:lstStyle/>
          <a:p>
            <a:pPr>
              <a:defRPr/>
            </a:pPr>
            <a:fld id="{02375242-F068-46D0-ABC2-CF737D7F02E4}" type="datetime3">
              <a:rPr lang="da-DK" smtClean="0"/>
              <a:pPr>
                <a:defRPr/>
              </a:pPr>
              <a:t>14.01.2015</a:t>
            </a:fld>
            <a:endParaRPr lang="da-DK"/>
          </a:p>
        </p:txBody>
      </p:sp>
    </p:spTree>
    <p:extLst>
      <p:ext uri="{BB962C8B-B14F-4D97-AF65-F5344CB8AC3E}">
        <p14:creationId xmlns:p14="http://schemas.microsoft.com/office/powerpoint/2010/main" val="233207830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tekst 5"/>
          <p:cNvSpPr>
            <a:spLocks noGrp="1"/>
          </p:cNvSpPr>
          <p:nvPr>
            <p:ph type="body" sz="quarter" idx="12"/>
          </p:nvPr>
        </p:nvSpPr>
        <p:spPr/>
        <p:txBody>
          <a:bodyPr/>
          <a:lstStyle/>
          <a:p>
            <a:pPr algn="ctr"/>
            <a:endParaRPr lang="da-DK" sz="3200" dirty="0" smtClean="0"/>
          </a:p>
          <a:p>
            <a:pPr algn="ctr"/>
            <a:endParaRPr lang="da-DK" sz="3200" dirty="0"/>
          </a:p>
          <a:p>
            <a:pPr algn="ctr"/>
            <a:endParaRPr lang="da-DK" sz="3200" dirty="0" smtClean="0"/>
          </a:p>
          <a:p>
            <a:pPr algn="ctr"/>
            <a:r>
              <a:rPr lang="da-DK" sz="4000" dirty="0" smtClean="0">
                <a:solidFill>
                  <a:schemeClr val="tx1"/>
                </a:solidFill>
                <a:latin typeface="Adobe Garamond Pro"/>
              </a:rPr>
              <a:t>Ja!</a:t>
            </a:r>
          </a:p>
          <a:p>
            <a:pPr algn="ctr"/>
            <a:endParaRPr lang="da-DK" sz="4000" dirty="0" smtClean="0">
              <a:solidFill>
                <a:schemeClr val="tx1"/>
              </a:solidFill>
              <a:latin typeface="Adobe Garamond Pro"/>
            </a:endParaRPr>
          </a:p>
          <a:p>
            <a:pPr algn="ctr"/>
            <a:r>
              <a:rPr lang="da-DK" sz="4000" dirty="0">
                <a:solidFill>
                  <a:schemeClr val="tx1"/>
                </a:solidFill>
                <a:latin typeface="Adobe Garamond Pro"/>
              </a:rPr>
              <a:t>H</a:t>
            </a:r>
            <a:r>
              <a:rPr lang="da-DK" sz="4000" dirty="0" smtClean="0">
                <a:solidFill>
                  <a:schemeClr val="tx1"/>
                </a:solidFill>
                <a:latin typeface="Adobe Garamond Pro"/>
              </a:rPr>
              <a:t>vorfor? </a:t>
            </a:r>
            <a:endParaRPr lang="da-DK" sz="4000" dirty="0">
              <a:solidFill>
                <a:schemeClr val="tx1"/>
              </a:solidFill>
              <a:latin typeface="Adobe Garamond Pro"/>
            </a:endParaRPr>
          </a:p>
        </p:txBody>
      </p:sp>
      <p:sp>
        <p:nvSpPr>
          <p:cNvPr id="4" name="Pladsholder til dato 3"/>
          <p:cNvSpPr>
            <a:spLocks noGrp="1"/>
          </p:cNvSpPr>
          <p:nvPr>
            <p:ph type="dt" sz="half" idx="14"/>
          </p:nvPr>
        </p:nvSpPr>
        <p:spPr/>
        <p:txBody>
          <a:bodyPr/>
          <a:lstStyle/>
          <a:p>
            <a:pPr>
              <a:defRPr/>
            </a:pPr>
            <a:fld id="{3D1163E5-9149-4893-B845-38A5C7194EE8}" type="datetime3">
              <a:rPr lang="da-DK" smtClean="0"/>
              <a:pPr>
                <a:defRPr/>
              </a:pPr>
              <a:t>14.01.2015</a:t>
            </a:fld>
            <a:endParaRPr lang="da-DK"/>
          </a:p>
        </p:txBody>
      </p:sp>
      <p:pic>
        <p:nvPicPr>
          <p:cNvPr id="5" name="Pladsholder til billede 4"/>
          <p:cNvPicPr>
            <a:picLocks noGrp="1" noChangeAspect="1"/>
          </p:cNvPicPr>
          <p:nvPr>
            <p:ph type="pic" sz="quarter" idx="13"/>
          </p:nvPr>
        </p:nvPicPr>
        <p:blipFill>
          <a:blip r:embed="rId2" cstate="screen">
            <a:extLst>
              <a:ext uri="{28A0092B-C50C-407E-A947-70E740481C1C}">
                <a14:useLocalDpi xmlns:a14="http://schemas.microsoft.com/office/drawing/2010/main"/>
              </a:ext>
            </a:extLst>
          </a:blip>
          <a:srcRect/>
          <a:stretch>
            <a:fillRect/>
          </a:stretch>
        </p:blipFill>
        <p:spPr>
          <a:xfrm>
            <a:off x="4427538" y="1763713"/>
            <a:ext cx="4716462" cy="4211637"/>
          </a:xfrm>
        </p:spPr>
      </p:pic>
    </p:spTree>
    <p:extLst>
      <p:ext uri="{BB962C8B-B14F-4D97-AF65-F5344CB8AC3E}">
        <p14:creationId xmlns:p14="http://schemas.microsoft.com/office/powerpoint/2010/main" val="40722160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dsholder til tekst 2"/>
          <p:cNvSpPr>
            <a:spLocks noGrp="1"/>
          </p:cNvSpPr>
          <p:nvPr>
            <p:ph type="body" sz="quarter" idx="11"/>
          </p:nvPr>
        </p:nvSpPr>
        <p:spPr/>
        <p:txBody>
          <a:bodyPr/>
          <a:lstStyle/>
          <a:p>
            <a:pPr>
              <a:lnSpc>
                <a:spcPct val="150000"/>
              </a:lnSpc>
            </a:pPr>
            <a:r>
              <a:rPr lang="da-DK" sz="2600" dirty="0" smtClean="0"/>
              <a:t>Fordi:</a:t>
            </a:r>
          </a:p>
          <a:p>
            <a:pPr>
              <a:lnSpc>
                <a:spcPct val="150000"/>
              </a:lnSpc>
            </a:pPr>
            <a:r>
              <a:rPr lang="da-DK" sz="2600" dirty="0" smtClean="0"/>
              <a:t>Hjælpemidlet var årsag til hændelsen. Selvom en hjælper greb ind og undgik, at nogen kom til skade, skal hændelsen meldes. Det skal undersøges om liften virker, som den skal, eller om der er en konstruktionsfejl.  </a:t>
            </a:r>
          </a:p>
        </p:txBody>
      </p:sp>
      <p:sp>
        <p:nvSpPr>
          <p:cNvPr id="4" name="Pladsholder til dato 3"/>
          <p:cNvSpPr>
            <a:spLocks noGrp="1"/>
          </p:cNvSpPr>
          <p:nvPr>
            <p:ph type="dt" sz="half" idx="12"/>
          </p:nvPr>
        </p:nvSpPr>
        <p:spPr/>
        <p:txBody>
          <a:bodyPr/>
          <a:lstStyle/>
          <a:p>
            <a:pPr>
              <a:defRPr/>
            </a:pPr>
            <a:fld id="{61DE6CE2-5CF2-45FC-B11E-E23C4BDC32EB}" type="datetime3">
              <a:rPr lang="da-DK" smtClean="0"/>
              <a:pPr>
                <a:defRPr/>
              </a:pPr>
              <a:t>14.01.2015</a:t>
            </a:fld>
            <a:endParaRPr lang="da-DK"/>
          </a:p>
        </p:txBody>
      </p:sp>
    </p:spTree>
    <p:extLst>
      <p:ext uri="{BB962C8B-B14F-4D97-AF65-F5344CB8AC3E}">
        <p14:creationId xmlns:p14="http://schemas.microsoft.com/office/powerpoint/2010/main" val="193552382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da-DK" dirty="0"/>
              <a:t>Skal du melde denne </a:t>
            </a:r>
            <a:r>
              <a:rPr lang="da-DK" dirty="0" smtClean="0"/>
              <a:t>hændelse?</a:t>
            </a:r>
            <a:endParaRPr lang="da-DK" dirty="0"/>
          </a:p>
        </p:txBody>
      </p:sp>
      <p:sp>
        <p:nvSpPr>
          <p:cNvPr id="8" name="Pladsholder til tekst 7"/>
          <p:cNvSpPr>
            <a:spLocks noGrp="1"/>
          </p:cNvSpPr>
          <p:nvPr>
            <p:ph type="body" sz="quarter" idx="13"/>
          </p:nvPr>
        </p:nvSpPr>
        <p:spPr/>
        <p:txBody>
          <a:bodyPr/>
          <a:lstStyle/>
          <a:p>
            <a:pPr>
              <a:lnSpc>
                <a:spcPct val="150000"/>
              </a:lnSpc>
            </a:pPr>
            <a:r>
              <a:rPr lang="da-DK" sz="1800" b="1" dirty="0" smtClean="0">
                <a:solidFill>
                  <a:srgbClr val="FF0000"/>
                </a:solidFill>
              </a:rPr>
              <a:t>[Indsæt evt. selv cases, der er relevante for dine medarbejdere, for din afdeling og for den type hjælpemidler, I har mange af, der hvor I arbejder.]</a:t>
            </a:r>
            <a:endParaRPr lang="da-DK" sz="1800" b="1" dirty="0">
              <a:solidFill>
                <a:srgbClr val="FF0000"/>
              </a:solidFill>
            </a:endParaRPr>
          </a:p>
        </p:txBody>
      </p:sp>
      <p:sp>
        <p:nvSpPr>
          <p:cNvPr id="4" name="Pladsholder til dato 3"/>
          <p:cNvSpPr>
            <a:spLocks noGrp="1"/>
          </p:cNvSpPr>
          <p:nvPr>
            <p:ph type="dt" sz="half" idx="14"/>
          </p:nvPr>
        </p:nvSpPr>
        <p:spPr/>
        <p:txBody>
          <a:bodyPr/>
          <a:lstStyle/>
          <a:p>
            <a:pPr>
              <a:defRPr/>
            </a:pPr>
            <a:fld id="{61DE6CE2-5CF2-45FC-B11E-E23C4BDC32EB}" type="datetime3">
              <a:rPr lang="da-DK" smtClean="0"/>
              <a:pPr>
                <a:defRPr/>
              </a:pPr>
              <a:t>14.01.2015</a:t>
            </a:fld>
            <a:endParaRPr lang="da-DK"/>
          </a:p>
        </p:txBody>
      </p:sp>
    </p:spTree>
    <p:extLst>
      <p:ext uri="{BB962C8B-B14F-4D97-AF65-F5344CB8AC3E}">
        <p14:creationId xmlns:p14="http://schemas.microsoft.com/office/powerpoint/2010/main" val="36995453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da-DK" dirty="0" smtClean="0"/>
              <a:t>Sådan reagerer du efter en hændelse</a:t>
            </a:r>
            <a:endParaRPr lang="da-DK" dirty="0"/>
          </a:p>
        </p:txBody>
      </p:sp>
      <p:sp>
        <p:nvSpPr>
          <p:cNvPr id="8" name="Pladsholder til tekst 7"/>
          <p:cNvSpPr>
            <a:spLocks noGrp="1"/>
          </p:cNvSpPr>
          <p:nvPr>
            <p:ph type="body" sz="quarter" idx="13"/>
          </p:nvPr>
        </p:nvSpPr>
        <p:spPr>
          <a:xfrm>
            <a:off x="525842" y="1906085"/>
            <a:ext cx="8079997" cy="3616476"/>
          </a:xfrm>
        </p:spPr>
        <p:txBody>
          <a:bodyPr/>
          <a:lstStyle/>
          <a:p>
            <a:pPr>
              <a:lnSpc>
                <a:spcPct val="150000"/>
              </a:lnSpc>
            </a:pPr>
            <a:r>
              <a:rPr lang="da-DK" sz="2600" b="1" dirty="0" smtClean="0"/>
              <a:t>Efter en hændelse skal du:</a:t>
            </a:r>
          </a:p>
          <a:p>
            <a:pPr>
              <a:lnSpc>
                <a:spcPct val="150000"/>
              </a:lnSpc>
            </a:pPr>
            <a:endParaRPr lang="da-DK" sz="1800" dirty="0"/>
          </a:p>
          <a:p>
            <a:pPr marL="285750" indent="-285750">
              <a:lnSpc>
                <a:spcPct val="150000"/>
              </a:lnSpc>
              <a:buFont typeface="Arial" panose="020B0604020202020204" pitchFamily="34" charset="0"/>
              <a:buChar char="•"/>
            </a:pPr>
            <a:r>
              <a:rPr lang="da-DK" sz="1800" b="1" dirty="0" smtClean="0"/>
              <a:t>Sætte hjælpemidlet til side til nærmere undersøgelse</a:t>
            </a:r>
          </a:p>
          <a:p>
            <a:pPr marL="285750" indent="-285750">
              <a:lnSpc>
                <a:spcPct val="150000"/>
              </a:lnSpc>
              <a:buFont typeface="Arial" panose="020B0604020202020204" pitchFamily="34" charset="0"/>
              <a:buChar char="•"/>
            </a:pPr>
            <a:endParaRPr lang="da-DK" sz="1800" b="1" dirty="0" smtClean="0"/>
          </a:p>
          <a:p>
            <a:pPr marL="285750" indent="-285750">
              <a:lnSpc>
                <a:spcPct val="150000"/>
              </a:lnSpc>
              <a:buFont typeface="Arial" panose="020B0604020202020204" pitchFamily="34" charset="0"/>
              <a:buChar char="•"/>
            </a:pPr>
            <a:r>
              <a:rPr lang="da-DK" sz="1800" b="1" dirty="0" smtClean="0">
                <a:solidFill>
                  <a:srgbClr val="FF0000"/>
                </a:solidFill>
              </a:rPr>
              <a:t>Orientere NN om hændelsen</a:t>
            </a:r>
          </a:p>
          <a:p>
            <a:pPr marL="285750" indent="-285750">
              <a:lnSpc>
                <a:spcPct val="150000"/>
              </a:lnSpc>
              <a:buFont typeface="Arial" panose="020B0604020202020204" pitchFamily="34" charset="0"/>
              <a:buChar char="•"/>
            </a:pPr>
            <a:endParaRPr lang="da-DK" sz="1800" b="1" dirty="0" smtClean="0"/>
          </a:p>
          <a:p>
            <a:pPr marL="285750" indent="-285750">
              <a:lnSpc>
                <a:spcPct val="150000"/>
              </a:lnSpc>
              <a:buFont typeface="Arial" panose="020B0604020202020204" pitchFamily="34" charset="0"/>
              <a:buChar char="•"/>
            </a:pPr>
            <a:r>
              <a:rPr lang="da-DK" sz="1800" b="1" dirty="0" smtClean="0"/>
              <a:t>Melde hændelsen til Sundhedsstyrelsen.</a:t>
            </a:r>
            <a:endParaRPr lang="da-DK" sz="1800" b="1" dirty="0"/>
          </a:p>
        </p:txBody>
      </p:sp>
      <p:sp>
        <p:nvSpPr>
          <p:cNvPr id="4" name="Pladsholder til dato 3"/>
          <p:cNvSpPr>
            <a:spLocks noGrp="1"/>
          </p:cNvSpPr>
          <p:nvPr>
            <p:ph type="dt" sz="half" idx="14"/>
          </p:nvPr>
        </p:nvSpPr>
        <p:spPr/>
        <p:txBody>
          <a:bodyPr/>
          <a:lstStyle/>
          <a:p>
            <a:pPr>
              <a:defRPr/>
            </a:pPr>
            <a:fld id="{61DE6CE2-5CF2-45FC-B11E-E23C4BDC32EB}" type="datetime3">
              <a:rPr lang="da-DK" smtClean="0"/>
              <a:pPr>
                <a:defRPr/>
              </a:pPr>
              <a:t>14.01.2015</a:t>
            </a:fld>
            <a:endParaRPr lang="da-DK"/>
          </a:p>
        </p:txBody>
      </p:sp>
    </p:spTree>
    <p:extLst>
      <p:ext uri="{BB962C8B-B14F-4D97-AF65-F5344CB8AC3E}">
        <p14:creationId xmlns:p14="http://schemas.microsoft.com/office/powerpoint/2010/main" val="298545033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el 6"/>
          <p:cNvSpPr>
            <a:spLocks noGrp="1"/>
          </p:cNvSpPr>
          <p:nvPr>
            <p:ph type="title"/>
          </p:nvPr>
        </p:nvSpPr>
        <p:spPr/>
        <p:txBody>
          <a:bodyPr/>
          <a:lstStyle/>
          <a:p>
            <a:r>
              <a:rPr lang="da-DK" dirty="0"/>
              <a:t>Sådan melder du en hændelse</a:t>
            </a:r>
          </a:p>
        </p:txBody>
      </p:sp>
      <p:sp>
        <p:nvSpPr>
          <p:cNvPr id="8" name="Pladsholder til tekst 7"/>
          <p:cNvSpPr>
            <a:spLocks noGrp="1"/>
          </p:cNvSpPr>
          <p:nvPr>
            <p:ph type="body" sz="quarter" idx="13"/>
          </p:nvPr>
        </p:nvSpPr>
        <p:spPr/>
        <p:txBody>
          <a:bodyPr/>
          <a:lstStyle/>
          <a:p>
            <a:pPr>
              <a:lnSpc>
                <a:spcPct val="150000"/>
              </a:lnSpc>
            </a:pPr>
            <a:r>
              <a:rPr lang="da-DK" sz="1800" b="1" dirty="0" smtClean="0">
                <a:solidFill>
                  <a:srgbClr val="FF0000"/>
                </a:solidFill>
              </a:rPr>
              <a:t>Har </a:t>
            </a:r>
            <a:r>
              <a:rPr lang="da-DK" sz="1800" b="1" dirty="0">
                <a:solidFill>
                  <a:srgbClr val="FF0000"/>
                </a:solidFill>
              </a:rPr>
              <a:t>I en </a:t>
            </a:r>
            <a:r>
              <a:rPr lang="da-DK" sz="1800" b="1" dirty="0" smtClean="0">
                <a:solidFill>
                  <a:srgbClr val="FF0000"/>
                </a:solidFill>
              </a:rPr>
              <a:t>central person i kommunen, som står for at udfylde selve indberetningen, skal det indskrives her. Det kunne fx være jeres risikomanager. Bed da risikomanageren om at beskrive funktionen, og gøre sine kolleger opmærksom på, hvordan de kontakter vedkommende. </a:t>
            </a:r>
          </a:p>
          <a:p>
            <a:pPr>
              <a:lnSpc>
                <a:spcPct val="150000"/>
              </a:lnSpc>
            </a:pPr>
            <a:endParaRPr lang="da-DK" sz="1800" b="1" dirty="0" smtClean="0">
              <a:solidFill>
                <a:srgbClr val="FF0000"/>
              </a:solidFill>
            </a:endParaRPr>
          </a:p>
          <a:p>
            <a:pPr>
              <a:lnSpc>
                <a:spcPct val="150000"/>
              </a:lnSpc>
            </a:pPr>
            <a:r>
              <a:rPr lang="da-DK" sz="1800" b="1" dirty="0" smtClean="0">
                <a:solidFill>
                  <a:srgbClr val="FF0000"/>
                </a:solidFill>
              </a:rPr>
              <a:t>Hvis personalet selv skal indberette, brug da næste slide.</a:t>
            </a:r>
          </a:p>
          <a:p>
            <a:pPr>
              <a:lnSpc>
                <a:spcPct val="150000"/>
              </a:lnSpc>
            </a:pPr>
            <a:endParaRPr lang="da-DK" sz="2400" b="1" dirty="0">
              <a:solidFill>
                <a:srgbClr val="FF0000"/>
              </a:solidFill>
            </a:endParaRPr>
          </a:p>
        </p:txBody>
      </p:sp>
      <p:sp>
        <p:nvSpPr>
          <p:cNvPr id="4" name="Pladsholder til dato 3"/>
          <p:cNvSpPr>
            <a:spLocks noGrp="1"/>
          </p:cNvSpPr>
          <p:nvPr>
            <p:ph type="dt" sz="half" idx="14"/>
          </p:nvPr>
        </p:nvSpPr>
        <p:spPr/>
        <p:txBody>
          <a:bodyPr/>
          <a:lstStyle/>
          <a:p>
            <a:pPr>
              <a:defRPr/>
            </a:pPr>
            <a:fld id="{61DE6CE2-5CF2-45FC-B11E-E23C4BDC32EB}" type="datetime3">
              <a:rPr lang="da-DK" smtClean="0"/>
              <a:pPr>
                <a:defRPr/>
              </a:pPr>
              <a:t>14.01.2015</a:t>
            </a:fld>
            <a:endParaRPr lang="da-DK"/>
          </a:p>
        </p:txBody>
      </p:sp>
    </p:spTree>
    <p:extLst>
      <p:ext uri="{BB962C8B-B14F-4D97-AF65-F5344CB8AC3E}">
        <p14:creationId xmlns:p14="http://schemas.microsoft.com/office/powerpoint/2010/main" val="231109554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 name="Titel 13"/>
          <p:cNvSpPr>
            <a:spLocks noGrp="1"/>
          </p:cNvSpPr>
          <p:nvPr>
            <p:ph type="title"/>
          </p:nvPr>
        </p:nvSpPr>
        <p:spPr/>
        <p:txBody>
          <a:bodyPr/>
          <a:lstStyle/>
          <a:p>
            <a:r>
              <a:rPr lang="da-DK" dirty="0" smtClean="0"/>
              <a:t>Sådan melder du en hændelse</a:t>
            </a:r>
            <a:endParaRPr lang="da-DK" dirty="0"/>
          </a:p>
        </p:txBody>
      </p:sp>
      <p:sp>
        <p:nvSpPr>
          <p:cNvPr id="15" name="Pladsholder til tekst 14"/>
          <p:cNvSpPr>
            <a:spLocks noGrp="1"/>
          </p:cNvSpPr>
          <p:nvPr>
            <p:ph type="body" sz="quarter" idx="12"/>
          </p:nvPr>
        </p:nvSpPr>
        <p:spPr>
          <a:xfrm>
            <a:off x="531813" y="2052000"/>
            <a:ext cx="3835906" cy="3616476"/>
          </a:xfrm>
        </p:spPr>
        <p:txBody>
          <a:bodyPr/>
          <a:lstStyle/>
          <a:p>
            <a:r>
              <a:rPr lang="da-DK" sz="1800" b="1" dirty="0" smtClean="0"/>
              <a:t>Medicinskudstyr.dk</a:t>
            </a:r>
          </a:p>
          <a:p>
            <a:endParaRPr lang="da-DK" sz="1800" dirty="0"/>
          </a:p>
          <a:p>
            <a:pPr marL="342900" lvl="0" indent="-342900">
              <a:buFont typeface="+mj-lt"/>
              <a:buAutoNum type="arabicPeriod"/>
            </a:pPr>
            <a:r>
              <a:rPr lang="da-DK" sz="1800" dirty="0" smtClean="0"/>
              <a:t>Gå </a:t>
            </a:r>
            <a:r>
              <a:rPr lang="da-DK" sz="1800" dirty="0"/>
              <a:t>ind </a:t>
            </a:r>
            <a:r>
              <a:rPr lang="da-DK" sz="1800" dirty="0" smtClean="0"/>
              <a:t>på medicinskudstyr.dk.</a:t>
            </a:r>
          </a:p>
          <a:p>
            <a:pPr marL="342900" lvl="0" indent="-342900">
              <a:buFont typeface="+mj-lt"/>
              <a:buAutoNum type="arabicPeriod"/>
            </a:pPr>
            <a:endParaRPr lang="da-DK" sz="1800" dirty="0"/>
          </a:p>
          <a:p>
            <a:pPr marL="342900" lvl="0" indent="-342900">
              <a:buFont typeface="+mj-lt"/>
              <a:buAutoNum type="arabicPeriod"/>
            </a:pPr>
            <a:r>
              <a:rPr lang="da-DK" sz="1800" dirty="0" smtClean="0"/>
              <a:t>Vælg </a:t>
            </a:r>
            <a:r>
              <a:rPr lang="da-DK" sz="1800" dirty="0"/>
              <a:t>”Skema til </a:t>
            </a:r>
            <a:r>
              <a:rPr lang="da-DK" sz="1800" dirty="0" smtClean="0"/>
              <a:t>indberetning </a:t>
            </a:r>
            <a:r>
              <a:rPr lang="da-DK" sz="1800" dirty="0"/>
              <a:t>af </a:t>
            </a:r>
            <a:r>
              <a:rPr lang="da-DK" sz="1800" dirty="0" smtClean="0"/>
              <a:t>hændelser for sundhedsprofessionelle </a:t>
            </a:r>
            <a:r>
              <a:rPr lang="da-DK" sz="1800" dirty="0"/>
              <a:t>og brugere</a:t>
            </a:r>
            <a:r>
              <a:rPr lang="da-DK" sz="1800" dirty="0" smtClean="0"/>
              <a:t>”.</a:t>
            </a:r>
          </a:p>
          <a:p>
            <a:pPr marL="342900" lvl="0" indent="-342900">
              <a:buFont typeface="+mj-lt"/>
              <a:buAutoNum type="arabicPeriod"/>
            </a:pPr>
            <a:endParaRPr lang="da-DK" sz="1800" dirty="0"/>
          </a:p>
          <a:p>
            <a:pPr marL="342900" lvl="0" indent="-342900">
              <a:buFont typeface="+mj-lt"/>
              <a:buAutoNum type="arabicPeriod"/>
            </a:pPr>
            <a:r>
              <a:rPr lang="da-DK" sz="1800" dirty="0" smtClean="0"/>
              <a:t>Udfyld skemaet.</a:t>
            </a:r>
          </a:p>
          <a:p>
            <a:pPr marL="342900" lvl="0" indent="-342900">
              <a:buFont typeface="+mj-lt"/>
              <a:buAutoNum type="arabicPeriod"/>
            </a:pPr>
            <a:endParaRPr lang="da-DK" sz="1800" dirty="0" smtClean="0"/>
          </a:p>
          <a:p>
            <a:pPr marL="342900" lvl="0" indent="-342900">
              <a:buFont typeface="+mj-lt"/>
              <a:buAutoNum type="arabicPeriod"/>
            </a:pPr>
            <a:r>
              <a:rPr lang="da-DK" sz="1800" dirty="0" smtClean="0"/>
              <a:t>Tryk </a:t>
            </a:r>
            <a:r>
              <a:rPr lang="da-DK" sz="1800" dirty="0"/>
              <a:t>på ”Indsend”.</a:t>
            </a:r>
          </a:p>
          <a:p>
            <a:endParaRPr lang="da-DK" dirty="0"/>
          </a:p>
        </p:txBody>
      </p:sp>
      <p:sp>
        <p:nvSpPr>
          <p:cNvPr id="4" name="Pladsholder til dato 3"/>
          <p:cNvSpPr>
            <a:spLocks noGrp="1"/>
          </p:cNvSpPr>
          <p:nvPr>
            <p:ph type="dt" sz="half" idx="14"/>
          </p:nvPr>
        </p:nvSpPr>
        <p:spPr/>
        <p:txBody>
          <a:bodyPr/>
          <a:lstStyle/>
          <a:p>
            <a:pPr>
              <a:defRPr/>
            </a:pPr>
            <a:fld id="{61DE6CE2-5CF2-45FC-B11E-E23C4BDC32EB}" type="datetime3">
              <a:rPr lang="da-DK" smtClean="0"/>
              <a:pPr>
                <a:defRPr/>
              </a:pPr>
              <a:t>14.01.2015</a:t>
            </a:fld>
            <a:endParaRPr lang="da-DK" dirty="0"/>
          </a:p>
        </p:txBody>
      </p:sp>
      <p:pic>
        <p:nvPicPr>
          <p:cNvPr id="17" name="Pladsholder til billede 9"/>
          <p:cNvPicPr>
            <a:picLocks noGrp="1" noChangeAspect="1"/>
          </p:cNvPicPr>
          <p:nvPr>
            <p:ph type="pic" sz="quarter" idx="13"/>
          </p:nvPr>
        </p:nvPicPr>
        <p:blipFill>
          <a:blip r:embed="rId2" cstate="email">
            <a:extLst>
              <a:ext uri="{28A0092B-C50C-407E-A947-70E740481C1C}">
                <a14:useLocalDpi xmlns:a14="http://schemas.microsoft.com/office/drawing/2010/main"/>
              </a:ext>
            </a:extLst>
          </a:blip>
          <a:srcRect l="997" r="997"/>
          <a:stretch>
            <a:fillRect/>
          </a:stretch>
        </p:blipFill>
        <p:spPr>
          <a:xfrm>
            <a:off x="4757400" y="1935906"/>
            <a:ext cx="4065587" cy="3922712"/>
          </a:xfrm>
          <a:prstGeom prst="rect">
            <a:avLst/>
          </a:prstGeom>
        </p:spPr>
      </p:pic>
    </p:spTree>
    <p:extLst>
      <p:ext uri="{BB962C8B-B14F-4D97-AF65-F5344CB8AC3E}">
        <p14:creationId xmlns:p14="http://schemas.microsoft.com/office/powerpoint/2010/main" val="4051152355"/>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a:t>Sådan melder du en hændelse</a:t>
            </a:r>
          </a:p>
        </p:txBody>
      </p:sp>
      <p:sp>
        <p:nvSpPr>
          <p:cNvPr id="3" name="Pladsholder til tekst 2"/>
          <p:cNvSpPr>
            <a:spLocks noGrp="1"/>
          </p:cNvSpPr>
          <p:nvPr>
            <p:ph type="body" sz="quarter" idx="12"/>
          </p:nvPr>
        </p:nvSpPr>
        <p:spPr/>
        <p:txBody>
          <a:bodyPr/>
          <a:lstStyle/>
          <a:p>
            <a:pPr>
              <a:lnSpc>
                <a:spcPct val="150000"/>
              </a:lnSpc>
            </a:pPr>
            <a:r>
              <a:rPr lang="da-DK" sz="1800" b="1" dirty="0" smtClean="0"/>
              <a:t>Film om at indberette</a:t>
            </a:r>
          </a:p>
          <a:p>
            <a:pPr>
              <a:lnSpc>
                <a:spcPct val="150000"/>
              </a:lnSpc>
            </a:pPr>
            <a:r>
              <a:rPr lang="da-DK" sz="1800" dirty="0" smtClean="0"/>
              <a:t>Se Sundhedsstyrelsens film om, hvordan du udfylder skemaet.</a:t>
            </a:r>
            <a:endParaRPr lang="da-DK" sz="1800" dirty="0"/>
          </a:p>
        </p:txBody>
      </p:sp>
      <p:pic>
        <p:nvPicPr>
          <p:cNvPr id="6" name="Pladsholder til billede 5">
            <a:hlinkClick r:id="rId2"/>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l="13081" r="13081"/>
          <a:stretch>
            <a:fillRect/>
          </a:stretch>
        </p:blipFill>
        <p:spPr>
          <a:xfrm>
            <a:off x="4428067" y="1754238"/>
            <a:ext cx="4715933" cy="4212000"/>
          </a:xfrm>
          <a:prstGeom prst="rect">
            <a:avLst/>
          </a:prstGeom>
        </p:spPr>
      </p:pic>
      <p:sp>
        <p:nvSpPr>
          <p:cNvPr id="5" name="Pladsholder til dato 4"/>
          <p:cNvSpPr>
            <a:spLocks noGrp="1"/>
          </p:cNvSpPr>
          <p:nvPr>
            <p:ph type="dt" sz="half" idx="14"/>
          </p:nvPr>
        </p:nvSpPr>
        <p:spPr/>
        <p:txBody>
          <a:bodyPr/>
          <a:lstStyle/>
          <a:p>
            <a:pPr>
              <a:defRPr/>
            </a:pPr>
            <a:fld id="{92448F57-87A3-45AB-B7BD-332CEA9DB908}" type="datetime3">
              <a:rPr lang="da-DK" smtClean="0"/>
              <a:pPr>
                <a:defRPr/>
              </a:pPr>
              <a:t>14.01.2015</a:t>
            </a:fld>
            <a:endParaRPr lang="da-DK"/>
          </a:p>
        </p:txBody>
      </p:sp>
    </p:spTree>
    <p:extLst>
      <p:ext uri="{BB962C8B-B14F-4D97-AF65-F5344CB8AC3E}">
        <p14:creationId xmlns:p14="http://schemas.microsoft.com/office/powerpoint/2010/main" val="1122005271"/>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Text Box 1"/>
          <p:cNvSpPr txBox="1">
            <a:spLocks noChangeArrowheads="1"/>
          </p:cNvSpPr>
          <p:nvPr/>
        </p:nvSpPr>
        <p:spPr bwMode="auto">
          <a:xfrm>
            <a:off x="1763712" y="1508919"/>
            <a:ext cx="7380287" cy="6262687"/>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round/>
                <a:headEnd/>
                <a:tailEnd/>
              </a14:hiddenLine>
            </a:ext>
          </a:extLst>
        </p:spPr>
        <p:txBody>
          <a:bodyPr/>
          <a:lstStyle>
            <a:lvl1pPr defTabSz="449263">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tx1"/>
                </a:solidFill>
                <a:latin typeface="Arial" charset="0"/>
                <a:ea typeface="ＭＳ Ｐゴシック" pitchFamily="34" charset="-128"/>
              </a:defRPr>
            </a:lvl1pPr>
            <a:lvl2pPr marL="742950" indent="-285750" defTabSz="449263">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tx1"/>
                </a:solidFill>
                <a:latin typeface="Arial" charset="0"/>
                <a:ea typeface="ＭＳ Ｐゴシック" pitchFamily="34" charset="-128"/>
              </a:defRPr>
            </a:lvl2pPr>
            <a:lvl3pPr marL="1143000" indent="-228600" defTabSz="449263">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tx1"/>
                </a:solidFill>
                <a:latin typeface="Arial" charset="0"/>
                <a:ea typeface="ＭＳ Ｐゴシック" pitchFamily="34" charset="-128"/>
              </a:defRPr>
            </a:lvl3pPr>
            <a:lvl4pPr marL="1600200" indent="-228600" defTabSz="449263">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tx1"/>
                </a:solidFill>
                <a:latin typeface="Arial" charset="0"/>
                <a:ea typeface="ＭＳ Ｐゴシック" pitchFamily="34" charset="-128"/>
              </a:defRPr>
            </a:lvl4pPr>
            <a:lvl5pPr marL="2057400" indent="-228600" defTabSz="449263">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tx1"/>
                </a:solidFill>
                <a:latin typeface="Arial" charset="0"/>
                <a:ea typeface="ＭＳ Ｐゴシック" pitchFamily="34" charset="-128"/>
              </a:defRPr>
            </a:lvl5pPr>
            <a:lvl6pPr marL="2514600" indent="-228600" defTabSz="449263"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tx1"/>
                </a:solidFill>
                <a:latin typeface="Arial" charset="0"/>
                <a:ea typeface="ＭＳ Ｐゴシック" pitchFamily="34" charset="-128"/>
              </a:defRPr>
            </a:lvl6pPr>
            <a:lvl7pPr marL="2971800" indent="-228600" defTabSz="449263"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tx1"/>
                </a:solidFill>
                <a:latin typeface="Arial" charset="0"/>
                <a:ea typeface="ＭＳ Ｐゴシック" pitchFamily="34" charset="-128"/>
              </a:defRPr>
            </a:lvl7pPr>
            <a:lvl8pPr marL="3429000" indent="-228600" defTabSz="449263"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tx1"/>
                </a:solidFill>
                <a:latin typeface="Arial" charset="0"/>
                <a:ea typeface="ＭＳ Ｐゴシック" pitchFamily="34" charset="-128"/>
              </a:defRPr>
            </a:lvl8pPr>
            <a:lvl9pPr marL="3886200" indent="-228600" defTabSz="449263" eaLnBrk="0" fontAlgn="base" hangingPunct="0">
              <a:spcBef>
                <a:spcPct val="0"/>
              </a:spcBef>
              <a:spcAft>
                <a:spcPct val="0"/>
              </a:spcAft>
              <a:tabLst>
                <a:tab pos="912813" algn="l"/>
                <a:tab pos="1827213" algn="l"/>
                <a:tab pos="2741613" algn="l"/>
                <a:tab pos="3656013" algn="l"/>
                <a:tab pos="4570413" algn="l"/>
                <a:tab pos="5484813" algn="l"/>
                <a:tab pos="6399213" algn="l"/>
                <a:tab pos="7313613" algn="l"/>
                <a:tab pos="8228013" algn="l"/>
                <a:tab pos="9142413" algn="l"/>
                <a:tab pos="10056813" algn="l"/>
              </a:tabLst>
              <a:defRPr sz="2400">
                <a:solidFill>
                  <a:schemeClr val="tx1"/>
                </a:solidFill>
                <a:latin typeface="Arial" charset="0"/>
                <a:ea typeface="ＭＳ Ｐゴシック" pitchFamily="34" charset="-128"/>
              </a:defRPr>
            </a:lvl9pPr>
          </a:lstStyle>
          <a:p>
            <a:pPr lvl="1" eaLnBrk="1" hangingPunct="1">
              <a:spcBef>
                <a:spcPts val="650"/>
              </a:spcBef>
              <a:buClr>
                <a:srgbClr val="000000"/>
              </a:buClr>
              <a:buSzPct val="100000"/>
            </a:pPr>
            <a:r>
              <a:rPr lang="da-DK" sz="2800" b="1" dirty="0">
                <a:solidFill>
                  <a:srgbClr val="B30000"/>
                </a:solidFill>
              </a:rPr>
              <a:t> </a:t>
            </a:r>
            <a:endParaRPr lang="da-DK" sz="1400" dirty="0">
              <a:solidFill>
                <a:srgbClr val="000000"/>
              </a:solidFill>
              <a:latin typeface="Calibri" pitchFamily="34" charset="0"/>
            </a:endParaRPr>
          </a:p>
          <a:p>
            <a:pPr lvl="1">
              <a:spcBef>
                <a:spcPts val="450"/>
              </a:spcBef>
              <a:buClr>
                <a:srgbClr val="000000"/>
              </a:buClr>
              <a:buSzPct val="100000"/>
              <a:buFont typeface="Arial" charset="0"/>
              <a:buChar char="•"/>
            </a:pPr>
            <a:r>
              <a:rPr lang="da-DK" sz="1800" dirty="0" smtClean="0"/>
              <a:t>Sundhedsstyrelsen </a:t>
            </a:r>
            <a:r>
              <a:rPr lang="da-DK" sz="1800" dirty="0"/>
              <a:t>modtager indberetninger </a:t>
            </a:r>
            <a:r>
              <a:rPr lang="da-DK" sz="1800" dirty="0" smtClean="0"/>
              <a:t>samt signaler </a:t>
            </a:r>
            <a:r>
              <a:rPr lang="da-DK" sz="1800" dirty="0"/>
              <a:t>fra andre kilder, fx fra andre </a:t>
            </a:r>
            <a:r>
              <a:rPr lang="da-DK" sz="1800" dirty="0" smtClean="0"/>
              <a:t>lande.</a:t>
            </a:r>
          </a:p>
          <a:p>
            <a:pPr marL="457200" lvl="1" indent="0">
              <a:spcBef>
                <a:spcPts val="450"/>
              </a:spcBef>
              <a:buClr>
                <a:srgbClr val="000000"/>
              </a:buClr>
              <a:buSzPct val="100000"/>
            </a:pPr>
            <a:endParaRPr lang="da-DK" sz="1800" dirty="0" smtClean="0"/>
          </a:p>
          <a:p>
            <a:pPr lvl="1">
              <a:spcBef>
                <a:spcPts val="450"/>
              </a:spcBef>
              <a:buClr>
                <a:srgbClr val="000000"/>
              </a:buClr>
              <a:buSzPct val="100000"/>
              <a:buFont typeface="Arial" charset="0"/>
              <a:buChar char="•"/>
            </a:pPr>
            <a:r>
              <a:rPr lang="da-DK" sz="1800" dirty="0"/>
              <a:t>Sundhedsstyrelsen sikrer, at </a:t>
            </a:r>
            <a:r>
              <a:rPr lang="da-DK" sz="1800" dirty="0" smtClean="0"/>
              <a:t>fabrikanten undersøger og vurderer hændelserne.</a:t>
            </a:r>
          </a:p>
          <a:p>
            <a:pPr marL="457200" lvl="1" indent="0">
              <a:spcBef>
                <a:spcPts val="450"/>
              </a:spcBef>
              <a:buClr>
                <a:srgbClr val="000000"/>
              </a:buClr>
              <a:buSzPct val="100000"/>
            </a:pPr>
            <a:endParaRPr lang="da-DK" sz="1800" dirty="0"/>
          </a:p>
          <a:p>
            <a:pPr lvl="1">
              <a:spcBef>
                <a:spcPts val="450"/>
              </a:spcBef>
              <a:buClr>
                <a:srgbClr val="000000"/>
              </a:buClr>
              <a:buSzPct val="100000"/>
              <a:buFont typeface="Arial" charset="0"/>
              <a:buChar char="•"/>
            </a:pPr>
            <a:r>
              <a:rPr lang="da-DK" sz="1800" dirty="0"/>
              <a:t>Sundhedsstyrelsen sikrer, at </a:t>
            </a:r>
            <a:r>
              <a:rPr lang="da-DK" sz="1800" dirty="0" smtClean="0"/>
              <a:t>fabrikanten handler på baggrund af undersøgelsens resultat.</a:t>
            </a:r>
          </a:p>
          <a:p>
            <a:pPr lvl="1">
              <a:spcBef>
                <a:spcPts val="450"/>
              </a:spcBef>
              <a:buClr>
                <a:srgbClr val="000000"/>
              </a:buClr>
              <a:buSzPct val="100000"/>
              <a:buFont typeface="Arial" charset="0"/>
              <a:buChar char="•"/>
            </a:pPr>
            <a:endParaRPr lang="da-DK" sz="1800" dirty="0"/>
          </a:p>
          <a:p>
            <a:pPr lvl="1">
              <a:spcBef>
                <a:spcPts val="450"/>
              </a:spcBef>
              <a:buClr>
                <a:srgbClr val="000000"/>
              </a:buClr>
              <a:buSzPct val="100000"/>
              <a:buFont typeface="Arial" charset="0"/>
              <a:buChar char="•"/>
            </a:pPr>
            <a:r>
              <a:rPr lang="da-DK" sz="1800" dirty="0" smtClean="0"/>
              <a:t>Sundhedsstyrelsen kan informerer </a:t>
            </a:r>
            <a:r>
              <a:rPr lang="da-DK" sz="1800" dirty="0"/>
              <a:t>om </a:t>
            </a:r>
            <a:r>
              <a:rPr lang="da-DK" sz="1800" dirty="0" smtClean="0"/>
              <a:t>resultater (sikkerhedsrisici) </a:t>
            </a:r>
            <a:r>
              <a:rPr lang="da-DK" sz="1800" dirty="0"/>
              <a:t>på </a:t>
            </a:r>
            <a:r>
              <a:rPr lang="da-DK" sz="1800" dirty="0" smtClean="0">
                <a:hlinkClick r:id="rId3"/>
              </a:rPr>
              <a:t>www.medicinskudstyr.dk</a:t>
            </a:r>
            <a:r>
              <a:rPr lang="da-DK" sz="1800" dirty="0" smtClean="0"/>
              <a:t> eller </a:t>
            </a:r>
            <a:r>
              <a:rPr lang="da-DK" sz="1800" dirty="0"/>
              <a:t>målrettet </a:t>
            </a:r>
            <a:r>
              <a:rPr lang="da-DK" sz="1800" dirty="0" smtClean="0"/>
              <a:t>der, </a:t>
            </a:r>
            <a:r>
              <a:rPr lang="da-DK" sz="1800" dirty="0"/>
              <a:t>hvor </a:t>
            </a:r>
            <a:r>
              <a:rPr lang="da-DK" sz="1800" dirty="0" smtClean="0"/>
              <a:t>hjælpemidlet findes</a:t>
            </a:r>
            <a:r>
              <a:rPr lang="da-DK" sz="1800" dirty="0"/>
              <a:t>.</a:t>
            </a:r>
          </a:p>
          <a:p>
            <a:pPr eaLnBrk="1" hangingPunct="1">
              <a:spcBef>
                <a:spcPts val="450"/>
              </a:spcBef>
            </a:pPr>
            <a:endParaRPr lang="sv-SE" sz="1800" dirty="0">
              <a:solidFill>
                <a:srgbClr val="000000"/>
              </a:solidFill>
              <a:latin typeface="Calibri" pitchFamily="34" charset="0"/>
            </a:endParaRPr>
          </a:p>
        </p:txBody>
      </p:sp>
      <p:sp>
        <p:nvSpPr>
          <p:cNvPr id="32771" name="Text Box 2"/>
          <p:cNvSpPr txBox="1">
            <a:spLocks noChangeArrowheads="1"/>
          </p:cNvSpPr>
          <p:nvPr/>
        </p:nvSpPr>
        <p:spPr bwMode="auto">
          <a:xfrm>
            <a:off x="214313" y="2000250"/>
            <a:ext cx="1728787" cy="463550"/>
          </a:xfrm>
          <a:prstGeom prst="rect">
            <a:avLst/>
          </a:prstGeom>
          <a:solidFill>
            <a:schemeClr val="tx1"/>
          </a:solidFill>
          <a:ln>
            <a:noFill/>
          </a:ln>
          <a:extLst/>
        </p:spPr>
        <p:txBody>
          <a:bodyPr lIns="90000" tIns="46800" rIns="90000" bIns="46800">
            <a:spAutoFit/>
          </a:bodyPr>
          <a:lstStyle>
            <a:lvl1pP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ea typeface="ＭＳ Ｐゴシック" pitchFamily="34" charset="-128"/>
              </a:defRPr>
            </a:lvl1pPr>
            <a:lvl2pPr marL="742950" indent="-28575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ea typeface="ＭＳ Ｐゴシック" pitchFamily="34" charset="-128"/>
              </a:defRPr>
            </a:lvl2pPr>
            <a:lvl3pPr marL="11430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ea typeface="ＭＳ Ｐゴシック" pitchFamily="34" charset="-128"/>
              </a:defRPr>
            </a:lvl3pPr>
            <a:lvl4pPr marL="16002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ea typeface="ＭＳ Ｐゴシック" pitchFamily="34" charset="-128"/>
              </a:defRPr>
            </a:lvl4pPr>
            <a:lvl5pPr marL="20574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ea typeface="ＭＳ Ｐゴシック" pitchFamily="34" charset="-128"/>
              </a:defRPr>
            </a:lvl9pPr>
          </a:lstStyle>
          <a:p>
            <a:pPr eaLnBrk="1" hangingPunct="1">
              <a:spcBef>
                <a:spcPts val="875"/>
              </a:spcBef>
              <a:buClr>
                <a:srgbClr val="000000"/>
              </a:buClr>
              <a:buSzPct val="100000"/>
              <a:buFont typeface="Times New Roman" pitchFamily="18" charset="0"/>
              <a:buNone/>
            </a:pPr>
            <a:r>
              <a:rPr lang="sv-SE" sz="1200" dirty="0">
                <a:solidFill>
                  <a:srgbClr val="FFC000"/>
                </a:solidFill>
              </a:rPr>
              <a:t>Identifikation</a:t>
            </a:r>
            <a:r>
              <a:rPr lang="sv-SE" sz="1200" dirty="0">
                <a:solidFill>
                  <a:schemeClr val="bg1"/>
                </a:solidFill>
              </a:rPr>
              <a:t> </a:t>
            </a:r>
            <a:r>
              <a:rPr lang="sv-SE" sz="1200" dirty="0" err="1">
                <a:solidFill>
                  <a:schemeClr val="bg1"/>
                </a:solidFill>
              </a:rPr>
              <a:t>af</a:t>
            </a:r>
            <a:r>
              <a:rPr lang="sv-SE" sz="1200" dirty="0">
                <a:solidFill>
                  <a:schemeClr val="bg1"/>
                </a:solidFill>
              </a:rPr>
              <a:t> </a:t>
            </a:r>
            <a:r>
              <a:rPr lang="sv-SE" sz="1200" dirty="0" err="1">
                <a:solidFill>
                  <a:schemeClr val="bg1"/>
                </a:solidFill>
              </a:rPr>
              <a:t>mulig</a:t>
            </a:r>
            <a:r>
              <a:rPr lang="sv-SE" sz="1200" dirty="0">
                <a:solidFill>
                  <a:schemeClr val="bg1"/>
                </a:solidFill>
              </a:rPr>
              <a:t> </a:t>
            </a:r>
            <a:r>
              <a:rPr lang="sv-SE" sz="1200" dirty="0" err="1">
                <a:solidFill>
                  <a:schemeClr val="bg1"/>
                </a:solidFill>
              </a:rPr>
              <a:t>sikkerhedsrisiko</a:t>
            </a:r>
            <a:endParaRPr lang="sv-SE" sz="1200" dirty="0">
              <a:solidFill>
                <a:schemeClr val="bg1"/>
              </a:solidFill>
            </a:endParaRPr>
          </a:p>
        </p:txBody>
      </p:sp>
      <p:sp>
        <p:nvSpPr>
          <p:cNvPr id="32772" name="Text Box 3"/>
          <p:cNvSpPr txBox="1">
            <a:spLocks noChangeArrowheads="1"/>
          </p:cNvSpPr>
          <p:nvPr/>
        </p:nvSpPr>
        <p:spPr bwMode="auto">
          <a:xfrm>
            <a:off x="214313" y="3143250"/>
            <a:ext cx="1728787" cy="279400"/>
          </a:xfrm>
          <a:prstGeom prst="rect">
            <a:avLst/>
          </a:prstGeom>
          <a:solidFill>
            <a:schemeClr val="tx1"/>
          </a:solidFill>
          <a:ln>
            <a:noFill/>
          </a:ln>
          <a:extLst/>
        </p:spPr>
        <p:txBody>
          <a:bodyPr lIns="90000" tIns="46800" rIns="90000" bIns="46800">
            <a:spAutoFit/>
          </a:bodyPr>
          <a:lstStyle>
            <a:lvl1pP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ea typeface="ＭＳ Ｐゴシック" pitchFamily="34" charset="-128"/>
              </a:defRPr>
            </a:lvl1pPr>
            <a:lvl2pPr marL="742950" indent="-28575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ea typeface="ＭＳ Ｐゴシック" pitchFamily="34" charset="-128"/>
              </a:defRPr>
            </a:lvl2pPr>
            <a:lvl3pPr marL="11430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ea typeface="ＭＳ Ｐゴシック" pitchFamily="34" charset="-128"/>
              </a:defRPr>
            </a:lvl3pPr>
            <a:lvl4pPr marL="16002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ea typeface="ＭＳ Ｐゴシック" pitchFamily="34" charset="-128"/>
              </a:defRPr>
            </a:lvl4pPr>
            <a:lvl5pPr marL="20574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ea typeface="ＭＳ Ｐゴシック" pitchFamily="34" charset="-128"/>
              </a:defRPr>
            </a:lvl9pPr>
          </a:lstStyle>
          <a:p>
            <a:pPr eaLnBrk="1" hangingPunct="1">
              <a:spcBef>
                <a:spcPts val="875"/>
              </a:spcBef>
              <a:buClr>
                <a:srgbClr val="000000"/>
              </a:buClr>
              <a:buSzPct val="100000"/>
              <a:buFont typeface="Times New Roman" pitchFamily="18" charset="0"/>
              <a:buNone/>
            </a:pPr>
            <a:r>
              <a:rPr lang="sv-SE" sz="1200" dirty="0">
                <a:solidFill>
                  <a:srgbClr val="FFC000"/>
                </a:solidFill>
              </a:rPr>
              <a:t>Vurdering</a:t>
            </a:r>
            <a:r>
              <a:rPr lang="sv-SE" sz="1200" dirty="0">
                <a:solidFill>
                  <a:schemeClr val="bg1"/>
                </a:solidFill>
              </a:rPr>
              <a:t> af risiko</a:t>
            </a:r>
          </a:p>
        </p:txBody>
      </p:sp>
      <p:sp>
        <p:nvSpPr>
          <p:cNvPr id="32773" name="Text Box 4"/>
          <p:cNvSpPr txBox="1">
            <a:spLocks noChangeArrowheads="1"/>
          </p:cNvSpPr>
          <p:nvPr/>
        </p:nvSpPr>
        <p:spPr bwMode="auto">
          <a:xfrm>
            <a:off x="214313" y="4221163"/>
            <a:ext cx="1728787" cy="279400"/>
          </a:xfrm>
          <a:prstGeom prst="rect">
            <a:avLst/>
          </a:prstGeom>
          <a:solidFill>
            <a:schemeClr val="tx1"/>
          </a:solidFill>
          <a:ln>
            <a:noFill/>
          </a:ln>
          <a:extLst/>
        </p:spPr>
        <p:txBody>
          <a:bodyPr lIns="90000" tIns="46800" rIns="90000" bIns="46800">
            <a:spAutoFit/>
          </a:bodyPr>
          <a:lstStyle>
            <a:lvl1pP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ea typeface="ＭＳ Ｐゴシック" pitchFamily="34" charset="-128"/>
              </a:defRPr>
            </a:lvl1pPr>
            <a:lvl2pPr marL="742950" indent="-28575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ea typeface="ＭＳ Ｐゴシック" pitchFamily="34" charset="-128"/>
              </a:defRPr>
            </a:lvl2pPr>
            <a:lvl3pPr marL="11430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ea typeface="ＭＳ Ｐゴシック" pitchFamily="34" charset="-128"/>
              </a:defRPr>
            </a:lvl3pPr>
            <a:lvl4pPr marL="16002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ea typeface="ＭＳ Ｐゴシック" pitchFamily="34" charset="-128"/>
              </a:defRPr>
            </a:lvl4pPr>
            <a:lvl5pPr marL="20574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ea typeface="ＭＳ Ｐゴシック" pitchFamily="34" charset="-128"/>
              </a:defRPr>
            </a:lvl9pPr>
          </a:lstStyle>
          <a:p>
            <a:pPr eaLnBrk="1" hangingPunct="1">
              <a:spcBef>
                <a:spcPts val="875"/>
              </a:spcBef>
              <a:buClr>
                <a:srgbClr val="000000"/>
              </a:buClr>
              <a:buSzPct val="100000"/>
              <a:buFont typeface="Times New Roman" pitchFamily="18" charset="0"/>
              <a:buNone/>
            </a:pPr>
            <a:r>
              <a:rPr lang="sv-SE" sz="1200" dirty="0">
                <a:solidFill>
                  <a:srgbClr val="FFC000"/>
                </a:solidFill>
              </a:rPr>
              <a:t>Minimering</a:t>
            </a:r>
            <a:r>
              <a:rPr lang="sv-SE" sz="1200" dirty="0">
                <a:solidFill>
                  <a:schemeClr val="bg1"/>
                </a:solidFill>
              </a:rPr>
              <a:t> </a:t>
            </a:r>
            <a:r>
              <a:rPr lang="sv-SE" sz="1200" dirty="0" err="1" smtClean="0">
                <a:solidFill>
                  <a:schemeClr val="bg1"/>
                </a:solidFill>
              </a:rPr>
              <a:t>af</a:t>
            </a:r>
            <a:r>
              <a:rPr lang="sv-SE" sz="1200" dirty="0" smtClean="0">
                <a:solidFill>
                  <a:schemeClr val="bg1"/>
                </a:solidFill>
              </a:rPr>
              <a:t> </a:t>
            </a:r>
            <a:r>
              <a:rPr lang="sv-SE" sz="1200" dirty="0">
                <a:solidFill>
                  <a:schemeClr val="bg1"/>
                </a:solidFill>
              </a:rPr>
              <a:t>risiko</a:t>
            </a:r>
          </a:p>
        </p:txBody>
      </p:sp>
      <p:sp>
        <p:nvSpPr>
          <p:cNvPr id="32774" name="Text Box 5"/>
          <p:cNvSpPr txBox="1">
            <a:spLocks noChangeArrowheads="1"/>
          </p:cNvSpPr>
          <p:nvPr/>
        </p:nvSpPr>
        <p:spPr bwMode="auto">
          <a:xfrm>
            <a:off x="214313" y="5143500"/>
            <a:ext cx="1728787" cy="463550"/>
          </a:xfrm>
          <a:prstGeom prst="rect">
            <a:avLst/>
          </a:prstGeom>
          <a:solidFill>
            <a:schemeClr val="tx1"/>
          </a:solidFill>
          <a:ln>
            <a:noFill/>
          </a:ln>
          <a:extLst/>
        </p:spPr>
        <p:txBody>
          <a:bodyPr lIns="90000" tIns="46800" rIns="90000" bIns="46800">
            <a:spAutoFit/>
          </a:bodyPr>
          <a:lstStyle>
            <a:lvl1pPr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ea typeface="ＭＳ Ｐゴシック" pitchFamily="34" charset="-128"/>
              </a:defRPr>
            </a:lvl1pPr>
            <a:lvl2pPr marL="742950" indent="-28575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ea typeface="ＭＳ Ｐゴシック" pitchFamily="34" charset="-128"/>
              </a:defRPr>
            </a:lvl2pPr>
            <a:lvl3pPr marL="11430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ea typeface="ＭＳ Ｐゴシック" pitchFamily="34" charset="-128"/>
              </a:defRPr>
            </a:lvl3pPr>
            <a:lvl4pPr marL="16002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ea typeface="ＭＳ Ｐゴシック" pitchFamily="34" charset="-128"/>
              </a:defRPr>
            </a:lvl4pPr>
            <a:lvl5pPr marL="2057400" indent="-228600" defTabSz="449263">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ea typeface="ＭＳ Ｐゴシック" pitchFamily="34" charset="-128"/>
              </a:defRPr>
            </a:lvl5pPr>
            <a:lvl6pPr marL="25146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ea typeface="ＭＳ Ｐゴシック" pitchFamily="34" charset="-128"/>
              </a:defRPr>
            </a:lvl6pPr>
            <a:lvl7pPr marL="29718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ea typeface="ＭＳ Ｐゴシック" pitchFamily="34" charset="-128"/>
              </a:defRPr>
            </a:lvl7pPr>
            <a:lvl8pPr marL="34290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ea typeface="ＭＳ Ｐゴシック" pitchFamily="34" charset="-128"/>
              </a:defRPr>
            </a:lvl8pPr>
            <a:lvl9pPr marL="3886200" indent="-228600" defTabSz="449263" eaLnBrk="0" fontAlgn="base" hangingPunct="0">
              <a:spcBef>
                <a:spcPct val="0"/>
              </a:spcBef>
              <a:spcAft>
                <a:spcPct val="0"/>
              </a:spcAft>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2400">
                <a:solidFill>
                  <a:schemeClr val="tx1"/>
                </a:solidFill>
                <a:latin typeface="Arial" charset="0"/>
                <a:ea typeface="ＭＳ Ｐゴシック" pitchFamily="34" charset="-128"/>
              </a:defRPr>
            </a:lvl9pPr>
          </a:lstStyle>
          <a:p>
            <a:pPr eaLnBrk="1" hangingPunct="1">
              <a:spcBef>
                <a:spcPts val="875"/>
              </a:spcBef>
              <a:buClr>
                <a:srgbClr val="000000"/>
              </a:buClr>
              <a:buSzPct val="100000"/>
              <a:buFont typeface="Times New Roman" pitchFamily="18" charset="0"/>
              <a:buNone/>
            </a:pPr>
            <a:r>
              <a:rPr lang="sv-SE" sz="1200" dirty="0">
                <a:solidFill>
                  <a:srgbClr val="FFC000"/>
                </a:solidFill>
              </a:rPr>
              <a:t>Information</a:t>
            </a:r>
            <a:r>
              <a:rPr lang="sv-SE" sz="1200" dirty="0">
                <a:solidFill>
                  <a:schemeClr val="bg1"/>
                </a:solidFill>
              </a:rPr>
              <a:t> om  resultaterne</a:t>
            </a:r>
          </a:p>
        </p:txBody>
      </p:sp>
      <p:sp>
        <p:nvSpPr>
          <p:cNvPr id="32775" name="AutoShape 7"/>
          <p:cNvSpPr>
            <a:spLocks noChangeArrowheads="1"/>
          </p:cNvSpPr>
          <p:nvPr/>
        </p:nvSpPr>
        <p:spPr bwMode="auto">
          <a:xfrm>
            <a:off x="928688" y="2568575"/>
            <a:ext cx="358775" cy="431800"/>
          </a:xfrm>
          <a:prstGeom prst="downArrow">
            <a:avLst>
              <a:gd name="adj1" fmla="val 50000"/>
              <a:gd name="adj2" fmla="val 30088"/>
            </a:avLst>
          </a:prstGeom>
          <a:solidFill>
            <a:srgbClr val="FFC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buClr>
                <a:srgbClr val="000000"/>
              </a:buClr>
              <a:buSzPct val="100000"/>
              <a:buFont typeface="Times New Roman" pitchFamily="18" charset="0"/>
              <a:buNone/>
            </a:pPr>
            <a:endParaRPr lang="da-DK">
              <a:solidFill>
                <a:schemeClr val="bg1"/>
              </a:solidFill>
            </a:endParaRPr>
          </a:p>
        </p:txBody>
      </p:sp>
      <p:sp>
        <p:nvSpPr>
          <p:cNvPr id="32776" name="AutoShape 8"/>
          <p:cNvSpPr>
            <a:spLocks noChangeArrowheads="1"/>
          </p:cNvSpPr>
          <p:nvPr/>
        </p:nvSpPr>
        <p:spPr bwMode="auto">
          <a:xfrm>
            <a:off x="928688" y="3649663"/>
            <a:ext cx="358775" cy="431800"/>
          </a:xfrm>
          <a:prstGeom prst="downArrow">
            <a:avLst>
              <a:gd name="adj1" fmla="val 50000"/>
              <a:gd name="adj2" fmla="val 30088"/>
            </a:avLst>
          </a:prstGeom>
          <a:solidFill>
            <a:srgbClr val="FFC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buClr>
                <a:srgbClr val="000000"/>
              </a:buClr>
              <a:buSzPct val="100000"/>
              <a:buFont typeface="Times New Roman" pitchFamily="18" charset="0"/>
              <a:buNone/>
            </a:pPr>
            <a:endParaRPr lang="da-DK">
              <a:solidFill>
                <a:schemeClr val="bg1"/>
              </a:solidFill>
            </a:endParaRPr>
          </a:p>
        </p:txBody>
      </p:sp>
      <p:sp>
        <p:nvSpPr>
          <p:cNvPr id="32777" name="AutoShape 9"/>
          <p:cNvSpPr>
            <a:spLocks noChangeArrowheads="1"/>
          </p:cNvSpPr>
          <p:nvPr/>
        </p:nvSpPr>
        <p:spPr bwMode="auto">
          <a:xfrm>
            <a:off x="928688" y="4640263"/>
            <a:ext cx="358775" cy="431800"/>
          </a:xfrm>
          <a:prstGeom prst="downArrow">
            <a:avLst>
              <a:gd name="adj1" fmla="val 50000"/>
              <a:gd name="adj2" fmla="val 30088"/>
            </a:avLst>
          </a:prstGeom>
          <a:solidFill>
            <a:srgbClr val="FFC000"/>
          </a:solidFill>
          <a:ln>
            <a:noFill/>
          </a:ln>
          <a:extLst>
            <a:ext uri="{91240B29-F687-4f45-9708-019B960494DF}">
              <a14:hiddenLine xmlns:a14="http://schemas.microsoft.com/office/drawing/2010/main" xmlns="" w="9525">
                <a:solidFill>
                  <a:srgbClr val="000000"/>
                </a:solidFill>
                <a:miter lim="800000"/>
                <a:headEnd/>
                <a:tailEnd/>
              </a14:hiddenLine>
            </a:ext>
          </a:extLst>
        </p:spPr>
        <p:txBody>
          <a:bodyPr wrap="none" anchor="ctr"/>
          <a:lstStyle/>
          <a:p>
            <a:pPr eaLnBrk="1" hangingPunct="1">
              <a:buClr>
                <a:srgbClr val="000000"/>
              </a:buClr>
              <a:buSzPct val="100000"/>
              <a:buFont typeface="Times New Roman" pitchFamily="18" charset="0"/>
              <a:buNone/>
            </a:pPr>
            <a:endParaRPr lang="da-DK">
              <a:solidFill>
                <a:schemeClr val="bg1"/>
              </a:solidFill>
            </a:endParaRPr>
          </a:p>
        </p:txBody>
      </p:sp>
      <p:sp>
        <p:nvSpPr>
          <p:cNvPr id="14" name="Rectangle 2"/>
          <p:cNvSpPr txBox="1">
            <a:spLocks noChangeArrowheads="1"/>
          </p:cNvSpPr>
          <p:nvPr/>
        </p:nvSpPr>
        <p:spPr bwMode="auto">
          <a:xfrm>
            <a:off x="642938" y="214313"/>
            <a:ext cx="7772400" cy="1143000"/>
          </a:xfrm>
          <a:prstGeom prst="rect">
            <a:avLst/>
          </a:prstGeom>
          <a:solidFill>
            <a:srgbClr val="FFFFFF"/>
          </a:solidFill>
          <a:ln>
            <a:miter lim="800000"/>
            <a:headEnd/>
            <a:tailEnd/>
          </a:ln>
        </p:spPr>
        <p:txBody>
          <a:bodyPr anchor="ctr"/>
          <a:lstStyle/>
          <a:p>
            <a:pPr algn="ctr" eaLnBrk="1" hangingPunct="1">
              <a:defRPr/>
            </a:pPr>
            <a:endParaRPr lang="da-DK" sz="3600" b="1" kern="0" dirty="0">
              <a:solidFill>
                <a:srgbClr val="B30000"/>
              </a:solidFill>
              <a:latin typeface="+mj-lt"/>
              <a:ea typeface="+mj-ea"/>
              <a:cs typeface="+mj-cs"/>
            </a:endParaRPr>
          </a:p>
        </p:txBody>
      </p:sp>
      <p:sp>
        <p:nvSpPr>
          <p:cNvPr id="2" name="Titel 1"/>
          <p:cNvSpPr>
            <a:spLocks noGrp="1"/>
          </p:cNvSpPr>
          <p:nvPr>
            <p:ph type="title"/>
          </p:nvPr>
        </p:nvSpPr>
        <p:spPr/>
        <p:txBody>
          <a:bodyPr/>
          <a:lstStyle/>
          <a:p>
            <a:r>
              <a:rPr lang="da-DK" dirty="0" smtClean="0"/>
              <a:t>Sådan reagerer Sundhedsstyrelsen</a:t>
            </a:r>
            <a:br>
              <a:rPr lang="da-DK" dirty="0" smtClean="0"/>
            </a:br>
            <a:endParaRPr lang="da-DK" sz="1200" i="1" dirty="0">
              <a:solidFill>
                <a:srgbClr val="FF0000"/>
              </a:solidFill>
            </a:endParaRPr>
          </a:p>
        </p:txBody>
      </p:sp>
    </p:spTree>
    <p:extLst>
      <p:ext uri="{BB962C8B-B14F-4D97-AF65-F5344CB8AC3E}">
        <p14:creationId xmlns:p14="http://schemas.microsoft.com/office/powerpoint/2010/main" val="7815508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ctrTitle"/>
          </p:nvPr>
        </p:nvSpPr>
        <p:spPr/>
        <p:txBody>
          <a:bodyPr/>
          <a:lstStyle/>
          <a:p>
            <a:pPr algn="ctr"/>
            <a:r>
              <a:rPr lang="da-DK" b="1" dirty="0" smtClean="0"/>
              <a:t>CASES</a:t>
            </a:r>
            <a:r>
              <a:rPr lang="da-DK" dirty="0" smtClean="0"/>
              <a:t/>
            </a:r>
            <a:br>
              <a:rPr lang="da-DK" dirty="0" smtClean="0"/>
            </a:br>
            <a:r>
              <a:rPr lang="da-DK" dirty="0" smtClean="0"/>
              <a:t>Derfor nytter det at indberette</a:t>
            </a:r>
            <a:endParaRPr lang="da-DK" sz="1100" dirty="0"/>
          </a:p>
        </p:txBody>
      </p:sp>
      <p:sp>
        <p:nvSpPr>
          <p:cNvPr id="4" name="Pladsholder til dato 3"/>
          <p:cNvSpPr>
            <a:spLocks noGrp="1"/>
          </p:cNvSpPr>
          <p:nvPr>
            <p:ph type="dt" sz="half" idx="15"/>
          </p:nvPr>
        </p:nvSpPr>
        <p:spPr/>
        <p:txBody>
          <a:bodyPr/>
          <a:lstStyle/>
          <a:p>
            <a:pPr>
              <a:defRPr/>
            </a:pPr>
            <a:fld id="{68D4FDB0-B840-4941-BBD2-A9EA207177FF}" type="datetime3">
              <a:rPr lang="da-DK" smtClean="0"/>
              <a:pPr>
                <a:defRPr/>
              </a:pPr>
              <a:t>14.01.2015</a:t>
            </a:fld>
            <a:endParaRPr lang="da-DK"/>
          </a:p>
        </p:txBody>
      </p:sp>
      <p:pic>
        <p:nvPicPr>
          <p:cNvPr id="3" name="Billede 2"/>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2224724" y="37015"/>
            <a:ext cx="4210985" cy="4210985"/>
          </a:xfrm>
          <a:prstGeom prst="rect">
            <a:avLst/>
          </a:prstGeom>
        </p:spPr>
      </p:pic>
    </p:spTree>
    <p:extLst>
      <p:ext uri="{BB962C8B-B14F-4D97-AF65-F5344CB8AC3E}">
        <p14:creationId xmlns:p14="http://schemas.microsoft.com/office/powerpoint/2010/main" val="297341425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Hvorfor skal du melde hændelser med hjælpemidler?</a:t>
            </a:r>
            <a:endParaRPr lang="da-DK" dirty="0"/>
          </a:p>
        </p:txBody>
      </p:sp>
      <p:sp>
        <p:nvSpPr>
          <p:cNvPr id="3" name="Pladsholder til indhold 2"/>
          <p:cNvSpPr>
            <a:spLocks noGrp="1"/>
          </p:cNvSpPr>
          <p:nvPr>
            <p:ph type="body" sz="quarter" idx="13"/>
          </p:nvPr>
        </p:nvSpPr>
        <p:spPr/>
        <p:txBody>
          <a:bodyPr/>
          <a:lstStyle/>
          <a:p>
            <a:pPr marL="0" indent="0" algn="ctr">
              <a:buNone/>
            </a:pPr>
            <a:endParaRPr lang="da-DK" b="1" dirty="0" smtClean="0"/>
          </a:p>
          <a:p>
            <a:pPr marL="0" indent="0" algn="ctr">
              <a:buNone/>
            </a:pPr>
            <a:endParaRPr lang="da-DK" b="1" dirty="0"/>
          </a:p>
          <a:p>
            <a:pPr marL="0" indent="0" algn="ctr">
              <a:buNone/>
            </a:pPr>
            <a:endParaRPr lang="da-DK" b="1" dirty="0" smtClean="0"/>
          </a:p>
          <a:p>
            <a:pPr marL="0" indent="0" algn="ctr">
              <a:buNone/>
            </a:pPr>
            <a:r>
              <a:rPr lang="da-DK" sz="2600" b="1" dirty="0" smtClean="0"/>
              <a:t>For patientsikkerhedens skyld</a:t>
            </a:r>
          </a:p>
          <a:p>
            <a:pPr marL="0" indent="0">
              <a:buNone/>
            </a:pPr>
            <a:endParaRPr lang="da-DK" dirty="0" smtClean="0"/>
          </a:p>
          <a:p>
            <a:pPr marL="0" indent="0">
              <a:buNone/>
            </a:pPr>
            <a:endParaRPr lang="da-DK" dirty="0"/>
          </a:p>
          <a:p>
            <a:pPr marL="0" indent="0">
              <a:buNone/>
            </a:pPr>
            <a:r>
              <a:rPr lang="da-DK" sz="1800" dirty="0" smtClean="0"/>
              <a:t>Når du melder hændelser med hjælpemidler, sikrer Sundhedsstyrelsen, at fabrikanten undersøger årsagen til hændelsen og forebygger, at lignende problemer opstår igen.</a:t>
            </a:r>
            <a:endParaRPr lang="da-DK" sz="1800" dirty="0"/>
          </a:p>
          <a:p>
            <a:endParaRPr lang="da-DK" dirty="0"/>
          </a:p>
        </p:txBody>
      </p:sp>
      <p:sp>
        <p:nvSpPr>
          <p:cNvPr id="4" name="Pladsholder til dato 3"/>
          <p:cNvSpPr>
            <a:spLocks noGrp="1"/>
          </p:cNvSpPr>
          <p:nvPr>
            <p:ph type="dt" sz="half" idx="14"/>
          </p:nvPr>
        </p:nvSpPr>
        <p:spPr/>
        <p:txBody>
          <a:bodyPr/>
          <a:lstStyle/>
          <a:p>
            <a:pPr>
              <a:defRPr/>
            </a:pPr>
            <a:fld id="{68D4FDB0-B840-4941-BBD2-A9EA207177FF}" type="datetime3">
              <a:rPr lang="da-DK" smtClean="0"/>
              <a:pPr>
                <a:defRPr/>
              </a:pPr>
              <a:t>14.01.2015</a:t>
            </a:fld>
            <a:endParaRPr lang="da-DK"/>
          </a:p>
        </p:txBody>
      </p:sp>
    </p:spTree>
    <p:extLst>
      <p:ext uri="{BB962C8B-B14F-4D97-AF65-F5344CB8AC3E}">
        <p14:creationId xmlns:p14="http://schemas.microsoft.com/office/powerpoint/2010/main" val="231036314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a-DK" b="1" dirty="0" smtClean="0"/>
              <a:t>Indberetning førte </a:t>
            </a:r>
            <a:r>
              <a:rPr lang="da-DK" b="1" dirty="0"/>
              <a:t>til </a:t>
            </a:r>
            <a:r>
              <a:rPr lang="da-DK" b="1" dirty="0" smtClean="0"/>
              <a:t>udskiftning af bolt på rollatorer i hele verden</a:t>
            </a:r>
            <a:br>
              <a:rPr lang="da-DK" b="1" dirty="0" smtClean="0"/>
            </a:br>
            <a:endParaRPr lang="da-DK" dirty="0"/>
          </a:p>
        </p:txBody>
      </p:sp>
      <p:sp>
        <p:nvSpPr>
          <p:cNvPr id="6" name="Pladsholder til tekst 5"/>
          <p:cNvSpPr>
            <a:spLocks noGrp="1"/>
          </p:cNvSpPr>
          <p:nvPr>
            <p:ph type="body" sz="quarter" idx="13"/>
          </p:nvPr>
        </p:nvSpPr>
        <p:spPr/>
        <p:txBody>
          <a:bodyPr/>
          <a:lstStyle/>
          <a:p>
            <a:r>
              <a:rPr lang="da-DK" b="1" dirty="0" smtClean="0"/>
              <a:t>Hændelsesindberetning, </a:t>
            </a:r>
            <a:r>
              <a:rPr lang="da-DK" b="1" dirty="0"/>
              <a:t>der førte til ændring af </a:t>
            </a:r>
            <a:r>
              <a:rPr lang="da-DK" b="1" dirty="0" smtClean="0"/>
              <a:t>hjælpemiddel</a:t>
            </a:r>
          </a:p>
          <a:p>
            <a:endParaRPr lang="da-DK" dirty="0" smtClean="0"/>
          </a:p>
          <a:p>
            <a:r>
              <a:rPr lang="da-DK" dirty="0" smtClean="0"/>
              <a:t>Sundhedsstyrelsen </a:t>
            </a:r>
            <a:r>
              <a:rPr lang="da-DK" dirty="0"/>
              <a:t>modtog en </a:t>
            </a:r>
            <a:r>
              <a:rPr lang="da-DK" dirty="0" smtClean="0"/>
              <a:t>indberetning </a:t>
            </a:r>
            <a:r>
              <a:rPr lang="da-DK" dirty="0"/>
              <a:t>fra en kommune, hvor en borger var kommet til skade </a:t>
            </a:r>
            <a:r>
              <a:rPr lang="da-DK" dirty="0" smtClean="0"/>
              <a:t>med </a:t>
            </a:r>
            <a:r>
              <a:rPr lang="da-DK" dirty="0"/>
              <a:t>sin rollator. På </a:t>
            </a:r>
            <a:r>
              <a:rPr lang="da-DK" dirty="0" smtClean="0"/>
              <a:t>en gåtur </a:t>
            </a:r>
            <a:r>
              <a:rPr lang="da-DK" dirty="0"/>
              <a:t>var </a:t>
            </a:r>
            <a:r>
              <a:rPr lang="da-DK" dirty="0" smtClean="0"/>
              <a:t>et håndtag </a:t>
            </a:r>
            <a:r>
              <a:rPr lang="da-DK" dirty="0"/>
              <a:t>pludselig faldet </a:t>
            </a:r>
            <a:r>
              <a:rPr lang="da-DK" dirty="0" smtClean="0"/>
              <a:t>af, </a:t>
            </a:r>
            <a:r>
              <a:rPr lang="da-DK" dirty="0"/>
              <a:t>og brugeren </a:t>
            </a:r>
            <a:r>
              <a:rPr lang="da-DK" dirty="0" smtClean="0"/>
              <a:t>faldt og slog ryggen. </a:t>
            </a:r>
            <a:r>
              <a:rPr lang="da-DK" dirty="0"/>
              <a:t>På kommunens hjælpemiddeldepot blev det konstateret, at en bolt var knækket. </a:t>
            </a:r>
            <a:endParaRPr lang="da-DK" dirty="0" smtClean="0"/>
          </a:p>
          <a:p>
            <a:endParaRPr lang="da-DK" dirty="0"/>
          </a:p>
          <a:p>
            <a:r>
              <a:rPr lang="da-DK" dirty="0" smtClean="0"/>
              <a:t>Sundhedsstyrelsen bad fabrikanten </a:t>
            </a:r>
            <a:r>
              <a:rPr lang="da-DK" dirty="0"/>
              <a:t>af rollatoren om </a:t>
            </a:r>
            <a:r>
              <a:rPr lang="da-DK" dirty="0" smtClean="0"/>
              <a:t>at </a:t>
            </a:r>
            <a:r>
              <a:rPr lang="da-DK" dirty="0"/>
              <a:t>r</a:t>
            </a:r>
            <a:r>
              <a:rPr lang="da-DK" dirty="0" smtClean="0"/>
              <a:t>edegøre </a:t>
            </a:r>
            <a:r>
              <a:rPr lang="da-DK" dirty="0"/>
              <a:t>for årsagen til </a:t>
            </a:r>
            <a:r>
              <a:rPr lang="da-DK" dirty="0" smtClean="0"/>
              <a:t>hændelsen. Fabrikanten udarbejdede en hændelsesrapport</a:t>
            </a:r>
            <a:r>
              <a:rPr lang="da-DK" dirty="0"/>
              <a:t>, </a:t>
            </a:r>
            <a:r>
              <a:rPr lang="da-DK" dirty="0" smtClean="0"/>
              <a:t>men Sundhedsstyrelsen havde fortsat en </a:t>
            </a:r>
            <a:r>
              <a:rPr lang="da-DK" dirty="0"/>
              <a:t>række opklarende spørgsmål til fabrikanten. Disse spørgsmål ledte til, at fabrikanten valgte at </a:t>
            </a:r>
            <a:r>
              <a:rPr lang="da-DK" dirty="0" smtClean="0"/>
              <a:t>udskifte den type bolt, der </a:t>
            </a:r>
            <a:r>
              <a:rPr lang="da-DK" dirty="0"/>
              <a:t>var knækket, og i stedet bruge en anden og stærkere type</a:t>
            </a:r>
            <a:r>
              <a:rPr lang="da-DK" dirty="0" smtClean="0"/>
              <a:t>. Udskiftningen </a:t>
            </a:r>
            <a:r>
              <a:rPr lang="da-DK" dirty="0"/>
              <a:t>skete på alle fabrikantens rollatorer af denne type i hele verden.</a:t>
            </a:r>
          </a:p>
          <a:p>
            <a:endParaRPr lang="da-DK" dirty="0"/>
          </a:p>
        </p:txBody>
      </p:sp>
      <p:sp>
        <p:nvSpPr>
          <p:cNvPr id="4" name="Pladsholder til dato 3"/>
          <p:cNvSpPr>
            <a:spLocks noGrp="1"/>
          </p:cNvSpPr>
          <p:nvPr>
            <p:ph type="dt" sz="half" idx="14"/>
          </p:nvPr>
        </p:nvSpPr>
        <p:spPr/>
        <p:txBody>
          <a:bodyPr/>
          <a:lstStyle/>
          <a:p>
            <a:pPr>
              <a:defRPr/>
            </a:pPr>
            <a:fld id="{3D1163E5-9149-4893-B845-38A5C7194EE8}" type="datetime3">
              <a:rPr lang="da-DK" smtClean="0"/>
              <a:pPr>
                <a:defRPr/>
              </a:pPr>
              <a:t>14.01.2015</a:t>
            </a:fld>
            <a:endParaRPr lang="da-DK"/>
          </a:p>
        </p:txBody>
      </p:sp>
    </p:spTree>
    <p:extLst>
      <p:ext uri="{BB962C8B-B14F-4D97-AF65-F5344CB8AC3E}">
        <p14:creationId xmlns:p14="http://schemas.microsoft.com/office/powerpoint/2010/main" val="480527751"/>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a-DK" b="1" dirty="0" smtClean="0"/>
              <a:t>Indberetning førte til, at fabrikant ændrede konstruktionen af lift </a:t>
            </a:r>
            <a:endParaRPr lang="da-DK" dirty="0"/>
          </a:p>
        </p:txBody>
      </p:sp>
      <p:sp>
        <p:nvSpPr>
          <p:cNvPr id="6" name="Pladsholder til tekst 5"/>
          <p:cNvSpPr>
            <a:spLocks noGrp="1"/>
          </p:cNvSpPr>
          <p:nvPr>
            <p:ph type="body" sz="quarter" idx="13"/>
          </p:nvPr>
        </p:nvSpPr>
        <p:spPr/>
        <p:txBody>
          <a:bodyPr/>
          <a:lstStyle/>
          <a:p>
            <a:r>
              <a:rPr lang="da-DK" b="1" dirty="0" smtClean="0"/>
              <a:t>Hændelse, </a:t>
            </a:r>
            <a:r>
              <a:rPr lang="da-DK" b="1" dirty="0"/>
              <a:t>hvor Sundhedsstyrelsen var med til at indføre en </a:t>
            </a:r>
            <a:r>
              <a:rPr lang="da-DK" b="1" dirty="0" smtClean="0"/>
              <a:t>produktændring</a:t>
            </a:r>
          </a:p>
          <a:p>
            <a:endParaRPr lang="da-DK" dirty="0"/>
          </a:p>
          <a:p>
            <a:r>
              <a:rPr lang="da-DK" dirty="0"/>
              <a:t>Sundhedsstyrelsen kan gribe ind over for fabrikanter og bede dem overveje en produktændring, hvis antallet af hændelser eller hændelsen i sig selv er uacceptabel. </a:t>
            </a:r>
            <a:r>
              <a:rPr lang="da-DK" dirty="0" smtClean="0"/>
              <a:t>Styrelsen </a:t>
            </a:r>
            <a:r>
              <a:rPr lang="da-DK" dirty="0"/>
              <a:t>modtog på et tidspunkt flere indberetninger, hvor liftsejlet faldt af krogen </a:t>
            </a:r>
            <a:r>
              <a:rPr lang="da-DK" dirty="0" smtClean="0"/>
              <a:t>på en bestemt lift, og i </a:t>
            </a:r>
            <a:r>
              <a:rPr lang="da-DK" dirty="0"/>
              <a:t>flere </a:t>
            </a:r>
            <a:r>
              <a:rPr lang="da-DK" dirty="0" smtClean="0"/>
              <a:t>tilfælde faldt personen i </a:t>
            </a:r>
            <a:r>
              <a:rPr lang="da-DK" dirty="0"/>
              <a:t>sejlet </a:t>
            </a:r>
            <a:r>
              <a:rPr lang="da-DK" dirty="0" smtClean="0"/>
              <a:t>ud og </a:t>
            </a:r>
            <a:r>
              <a:rPr lang="da-DK" dirty="0"/>
              <a:t>slog sig voldsomt. Fabrikanten af liften og liftsejlet mente, at der kunne være tale om brugerfejl. På baggrund af antallet af </a:t>
            </a:r>
            <a:r>
              <a:rPr lang="da-DK" dirty="0" smtClean="0"/>
              <a:t>hændelser </a:t>
            </a:r>
            <a:r>
              <a:rPr lang="da-DK" dirty="0"/>
              <a:t>samt hændelsernes </a:t>
            </a:r>
            <a:r>
              <a:rPr lang="da-DK" dirty="0" smtClean="0"/>
              <a:t>alvorlighed </a:t>
            </a:r>
            <a:r>
              <a:rPr lang="da-DK" dirty="0"/>
              <a:t>bad Sundhedsstyrelsen </a:t>
            </a:r>
            <a:r>
              <a:rPr lang="da-DK" dirty="0" smtClean="0"/>
              <a:t>fabrikanten overveje</a:t>
            </a:r>
            <a:r>
              <a:rPr lang="da-DK" dirty="0"/>
              <a:t>, om produktet kunne ændres, så </a:t>
            </a:r>
            <a:r>
              <a:rPr lang="da-DK" dirty="0" smtClean="0"/>
              <a:t>hændelserne </a:t>
            </a:r>
            <a:r>
              <a:rPr lang="da-DK" dirty="0"/>
              <a:t>kunne undgås. Fabrikanten ændrede liftkrogenes udformning, således at sejlet ikke kan glide </a:t>
            </a:r>
            <a:r>
              <a:rPr lang="da-DK" dirty="0" smtClean="0"/>
              <a:t>af. </a:t>
            </a:r>
            <a:endParaRPr lang="da-DK" dirty="0"/>
          </a:p>
          <a:p>
            <a:endParaRPr lang="da-DK" dirty="0"/>
          </a:p>
        </p:txBody>
      </p:sp>
      <p:sp>
        <p:nvSpPr>
          <p:cNvPr id="4" name="Pladsholder til dato 3"/>
          <p:cNvSpPr>
            <a:spLocks noGrp="1"/>
          </p:cNvSpPr>
          <p:nvPr>
            <p:ph type="dt" sz="half" idx="14"/>
          </p:nvPr>
        </p:nvSpPr>
        <p:spPr/>
        <p:txBody>
          <a:bodyPr/>
          <a:lstStyle/>
          <a:p>
            <a:pPr>
              <a:defRPr/>
            </a:pPr>
            <a:fld id="{3D1163E5-9149-4893-B845-38A5C7194EE8}" type="datetime3">
              <a:rPr lang="da-DK" smtClean="0"/>
              <a:pPr>
                <a:defRPr/>
              </a:pPr>
              <a:t>14.01.2015</a:t>
            </a:fld>
            <a:endParaRPr lang="da-DK"/>
          </a:p>
        </p:txBody>
      </p:sp>
    </p:spTree>
    <p:extLst>
      <p:ext uri="{BB962C8B-B14F-4D97-AF65-F5344CB8AC3E}">
        <p14:creationId xmlns:p14="http://schemas.microsoft.com/office/powerpoint/2010/main" val="4192305868"/>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lstStyle/>
          <a:p>
            <a:r>
              <a:rPr lang="da-DK" dirty="0"/>
              <a:t>Særlige opmærksomhedspunkter</a:t>
            </a:r>
          </a:p>
        </p:txBody>
      </p:sp>
      <p:sp>
        <p:nvSpPr>
          <p:cNvPr id="6" name="Pladsholder til tekst 5"/>
          <p:cNvSpPr>
            <a:spLocks noGrp="1"/>
          </p:cNvSpPr>
          <p:nvPr>
            <p:ph type="body" sz="quarter" idx="13"/>
          </p:nvPr>
        </p:nvSpPr>
        <p:spPr/>
        <p:txBody>
          <a:bodyPr/>
          <a:lstStyle/>
          <a:p>
            <a:pPr marL="457200" indent="-457200">
              <a:buFont typeface="Arial" panose="020B0604020202020204" pitchFamily="34" charset="0"/>
              <a:buChar char="•"/>
            </a:pPr>
            <a:endParaRPr lang="da-DK" sz="2800" dirty="0" smtClean="0"/>
          </a:p>
          <a:p>
            <a:pPr marL="457200" indent="-457200">
              <a:buFont typeface="Arial" panose="020B0604020202020204" pitchFamily="34" charset="0"/>
              <a:buChar char="•"/>
            </a:pPr>
            <a:r>
              <a:rPr lang="da-DK" sz="2600" dirty="0" smtClean="0"/>
              <a:t>Sæt </a:t>
            </a:r>
            <a:r>
              <a:rPr lang="da-DK" sz="2600" dirty="0"/>
              <a:t>hjælpemidlet til </a:t>
            </a:r>
            <a:r>
              <a:rPr lang="da-DK" sz="2600" dirty="0" smtClean="0"/>
              <a:t>side – fx på depotet.</a:t>
            </a:r>
          </a:p>
          <a:p>
            <a:pPr marL="457200" indent="-457200">
              <a:lnSpc>
                <a:spcPct val="150000"/>
              </a:lnSpc>
              <a:buFont typeface="Arial" panose="020B0604020202020204" pitchFamily="34" charset="0"/>
              <a:buChar char="•"/>
            </a:pPr>
            <a:r>
              <a:rPr lang="da-DK" sz="2600" dirty="0" smtClean="0"/>
              <a:t>Lav ikke om eller reparer på hjælpemidlet uden for fabrikantens specifikationer.</a:t>
            </a:r>
          </a:p>
          <a:p>
            <a:pPr marL="457200" indent="-457200">
              <a:lnSpc>
                <a:spcPct val="150000"/>
              </a:lnSpc>
              <a:buFont typeface="Arial" panose="020B0604020202020204" pitchFamily="34" charset="0"/>
              <a:buChar char="•"/>
            </a:pPr>
            <a:r>
              <a:rPr lang="da-DK" sz="2600" dirty="0" smtClean="0"/>
              <a:t>Sørg for at reparationer kan spores.</a:t>
            </a:r>
          </a:p>
          <a:p>
            <a:pPr marL="457200" indent="-457200">
              <a:buFont typeface="Arial" panose="020B0604020202020204" pitchFamily="34" charset="0"/>
              <a:buChar char="•"/>
            </a:pPr>
            <a:endParaRPr lang="da-DK" sz="2800" dirty="0"/>
          </a:p>
        </p:txBody>
      </p:sp>
      <p:sp>
        <p:nvSpPr>
          <p:cNvPr id="4" name="Pladsholder til dato 3"/>
          <p:cNvSpPr>
            <a:spLocks noGrp="1"/>
          </p:cNvSpPr>
          <p:nvPr>
            <p:ph type="dt" sz="half" idx="14"/>
          </p:nvPr>
        </p:nvSpPr>
        <p:spPr/>
        <p:txBody>
          <a:bodyPr/>
          <a:lstStyle/>
          <a:p>
            <a:pPr>
              <a:defRPr/>
            </a:pPr>
            <a:fld id="{1C19C2C1-30D3-47AF-BBE3-B7D06C059302}" type="datetime3">
              <a:rPr lang="da-DK" smtClean="0"/>
              <a:pPr>
                <a:defRPr/>
              </a:pPr>
              <a:t>14.01.2015</a:t>
            </a:fld>
            <a:endParaRPr lang="da-DK" dirty="0"/>
          </a:p>
        </p:txBody>
      </p:sp>
    </p:spTree>
    <p:extLst>
      <p:ext uri="{BB962C8B-B14F-4D97-AF65-F5344CB8AC3E}">
        <p14:creationId xmlns:p14="http://schemas.microsoft.com/office/powerpoint/2010/main" val="229663330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a-DK" dirty="0" smtClean="0"/>
              <a:t>Sæt hjælpemidlet til side, når der har været en hændelse</a:t>
            </a:r>
            <a:endParaRPr lang="da-DK" dirty="0"/>
          </a:p>
        </p:txBody>
      </p:sp>
      <p:sp>
        <p:nvSpPr>
          <p:cNvPr id="7" name="Pladsholder til tekst 6"/>
          <p:cNvSpPr>
            <a:spLocks noGrp="1"/>
          </p:cNvSpPr>
          <p:nvPr>
            <p:ph type="body" sz="quarter" idx="13"/>
          </p:nvPr>
        </p:nvSpPr>
        <p:spPr/>
        <p:txBody>
          <a:bodyPr/>
          <a:lstStyle/>
          <a:p>
            <a:r>
              <a:rPr lang="da-DK" dirty="0"/>
              <a:t>En borger på et bosted </a:t>
            </a:r>
            <a:r>
              <a:rPr lang="da-DK" dirty="0" smtClean="0"/>
              <a:t>faldt </a:t>
            </a:r>
            <a:r>
              <a:rPr lang="da-DK" dirty="0"/>
              <a:t>ud af sin seng, </a:t>
            </a:r>
            <a:r>
              <a:rPr lang="da-DK" dirty="0" smtClean="0"/>
              <a:t>fik </a:t>
            </a:r>
            <a:r>
              <a:rPr lang="da-DK" dirty="0"/>
              <a:t>en flænge i </a:t>
            </a:r>
            <a:r>
              <a:rPr lang="da-DK" dirty="0" smtClean="0"/>
              <a:t>panden </a:t>
            </a:r>
            <a:r>
              <a:rPr lang="da-DK" dirty="0"/>
              <a:t>og </a:t>
            </a:r>
            <a:r>
              <a:rPr lang="da-DK" dirty="0" smtClean="0"/>
              <a:t>slog </a:t>
            </a:r>
            <a:r>
              <a:rPr lang="da-DK" dirty="0"/>
              <a:t>nogle tænder løs. Det </a:t>
            </a:r>
            <a:r>
              <a:rPr lang="da-DK" dirty="0" smtClean="0"/>
              <a:t>viste </a:t>
            </a:r>
            <a:r>
              <a:rPr lang="da-DK" dirty="0"/>
              <a:t>sig, at sengehesten ikke </a:t>
            </a:r>
            <a:r>
              <a:rPr lang="da-DK" dirty="0" smtClean="0"/>
              <a:t>havde </a:t>
            </a:r>
            <a:r>
              <a:rPr lang="da-DK" dirty="0"/>
              <a:t>været ordentligt låst. </a:t>
            </a:r>
            <a:r>
              <a:rPr lang="da-DK" dirty="0" smtClean="0"/>
              <a:t>Afdelingen indberettede hændelsen til Sundhedsstyrelsen, der bad fabrikanten undersøge </a:t>
            </a:r>
            <a:r>
              <a:rPr lang="da-DK" dirty="0"/>
              <a:t>sagen</a:t>
            </a:r>
            <a:r>
              <a:rPr lang="da-DK" dirty="0" smtClean="0"/>
              <a:t>. </a:t>
            </a:r>
            <a:r>
              <a:rPr lang="da-DK" dirty="0"/>
              <a:t>Da fabrikanten </a:t>
            </a:r>
            <a:r>
              <a:rPr lang="da-DK" dirty="0" smtClean="0"/>
              <a:t>ville </a:t>
            </a:r>
            <a:r>
              <a:rPr lang="da-DK" dirty="0"/>
              <a:t>undersøge sagen, </a:t>
            </a:r>
            <a:r>
              <a:rPr lang="da-DK" dirty="0" smtClean="0"/>
              <a:t>vidste personalet ikke, hvor sengen var. Den stod måske hos en anden borger. Fabrikanten havde derfor </a:t>
            </a:r>
            <a:r>
              <a:rPr lang="da-DK" dirty="0"/>
              <a:t>ingen mulighed for at undersøge årsagen til </a:t>
            </a:r>
            <a:r>
              <a:rPr lang="da-DK" dirty="0" smtClean="0"/>
              <a:t>hændelsen – om der fx var </a:t>
            </a:r>
            <a:r>
              <a:rPr lang="da-DK" dirty="0"/>
              <a:t>et problem med sengehestens låsemekanisme. </a:t>
            </a:r>
          </a:p>
          <a:p>
            <a:r>
              <a:rPr lang="da-DK" dirty="0" smtClean="0"/>
              <a:t>Sundhedsstyrelsen undersøgte, </a:t>
            </a:r>
            <a:r>
              <a:rPr lang="da-DK" dirty="0"/>
              <a:t>om </a:t>
            </a:r>
            <a:r>
              <a:rPr lang="da-DK" dirty="0" smtClean="0"/>
              <a:t>de havde </a:t>
            </a:r>
            <a:r>
              <a:rPr lang="da-DK" dirty="0"/>
              <a:t>lignende hændelser med </a:t>
            </a:r>
            <a:r>
              <a:rPr lang="da-DK" dirty="0" smtClean="0"/>
              <a:t>produktet. Men der var ikke andre indberetninger på sengehesten. </a:t>
            </a:r>
            <a:r>
              <a:rPr lang="da-DK" dirty="0"/>
              <a:t>Sagen </a:t>
            </a:r>
            <a:r>
              <a:rPr lang="da-DK" dirty="0" smtClean="0"/>
              <a:t>blev derfor afsluttet </a:t>
            </a:r>
            <a:r>
              <a:rPr lang="da-DK" dirty="0"/>
              <a:t>som en brugerfejl, men </a:t>
            </a:r>
            <a:r>
              <a:rPr lang="da-DK" dirty="0" smtClean="0"/>
              <a:t>Sundhedsstyrelsen fortsatte med at holde </a:t>
            </a:r>
            <a:r>
              <a:rPr lang="da-DK" dirty="0"/>
              <a:t>øje </a:t>
            </a:r>
            <a:r>
              <a:rPr lang="da-DK" dirty="0" smtClean="0"/>
              <a:t>med, </a:t>
            </a:r>
            <a:r>
              <a:rPr lang="da-DK" dirty="0"/>
              <a:t>om der </a:t>
            </a:r>
            <a:r>
              <a:rPr lang="da-DK" dirty="0" smtClean="0"/>
              <a:t>kom lignende </a:t>
            </a:r>
            <a:r>
              <a:rPr lang="da-DK" dirty="0"/>
              <a:t>hændelser med produktet. Sagen viser, at det er vigtigt at isolere produktet efter en hændelse er sket, så fabrikanten kan undersøge det. </a:t>
            </a:r>
          </a:p>
        </p:txBody>
      </p:sp>
      <p:sp>
        <p:nvSpPr>
          <p:cNvPr id="5" name="Pladsholder til dato 4"/>
          <p:cNvSpPr>
            <a:spLocks noGrp="1"/>
          </p:cNvSpPr>
          <p:nvPr>
            <p:ph type="dt" sz="half" idx="14"/>
          </p:nvPr>
        </p:nvSpPr>
        <p:spPr/>
        <p:txBody>
          <a:bodyPr/>
          <a:lstStyle/>
          <a:p>
            <a:pPr>
              <a:defRPr/>
            </a:pPr>
            <a:fld id="{8808E206-22DD-441B-BA0B-467EC653904C}" type="datetime3">
              <a:rPr lang="da-DK" smtClean="0"/>
              <a:pPr>
                <a:defRPr/>
              </a:pPr>
              <a:t>14.01.2015</a:t>
            </a:fld>
            <a:endParaRPr lang="da-DK"/>
          </a:p>
        </p:txBody>
      </p:sp>
    </p:spTree>
    <p:extLst>
      <p:ext uri="{BB962C8B-B14F-4D97-AF65-F5344CB8AC3E}">
        <p14:creationId xmlns:p14="http://schemas.microsoft.com/office/powerpoint/2010/main" val="8203293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a-DK" smtClean="0"/>
              <a:t>Vær </a:t>
            </a:r>
            <a:r>
              <a:rPr lang="da-DK" dirty="0" smtClean="0"/>
              <a:t>opmærksom ved tilpasning </a:t>
            </a:r>
            <a:r>
              <a:rPr lang="da-DK" smtClean="0"/>
              <a:t>af hjælpemidler</a:t>
            </a:r>
            <a:endParaRPr lang="da-DK" dirty="0"/>
          </a:p>
        </p:txBody>
      </p:sp>
      <p:sp>
        <p:nvSpPr>
          <p:cNvPr id="7" name="Pladsholder til tekst 6"/>
          <p:cNvSpPr>
            <a:spLocks noGrp="1"/>
          </p:cNvSpPr>
          <p:nvPr>
            <p:ph type="body" sz="quarter" idx="13"/>
          </p:nvPr>
        </p:nvSpPr>
        <p:spPr/>
        <p:txBody>
          <a:bodyPr/>
          <a:lstStyle/>
          <a:p>
            <a:r>
              <a:rPr lang="da-DK" dirty="0"/>
              <a:t>En borger </a:t>
            </a:r>
            <a:r>
              <a:rPr lang="da-DK" dirty="0" smtClean="0"/>
              <a:t>faldt </a:t>
            </a:r>
            <a:r>
              <a:rPr lang="da-DK" dirty="0"/>
              <a:t>ud af sin kørestol, </a:t>
            </a:r>
            <a:r>
              <a:rPr lang="da-DK" dirty="0" smtClean="0"/>
              <a:t>brækkede </a:t>
            </a:r>
            <a:r>
              <a:rPr lang="da-DK" dirty="0"/>
              <a:t>armen og </a:t>
            </a:r>
            <a:r>
              <a:rPr lang="da-DK" dirty="0" smtClean="0"/>
              <a:t>fik </a:t>
            </a:r>
            <a:r>
              <a:rPr lang="da-DK" dirty="0"/>
              <a:t>en mindre hjernerystelse. </a:t>
            </a:r>
            <a:r>
              <a:rPr lang="da-DK" dirty="0" smtClean="0"/>
              <a:t>Det blev indberettet </a:t>
            </a:r>
            <a:r>
              <a:rPr lang="da-DK" dirty="0"/>
              <a:t>til </a:t>
            </a:r>
            <a:r>
              <a:rPr lang="da-DK" dirty="0" smtClean="0"/>
              <a:t>Sundhedsstyrelsen, der bad </a:t>
            </a:r>
            <a:r>
              <a:rPr lang="da-DK" dirty="0"/>
              <a:t>fabrikanten undersøge </a:t>
            </a:r>
            <a:r>
              <a:rPr lang="da-DK" dirty="0" smtClean="0"/>
              <a:t>kørestolen og finde årsagen </a:t>
            </a:r>
            <a:r>
              <a:rPr lang="da-DK" dirty="0"/>
              <a:t>til hændelsen. Da fabrikanten </a:t>
            </a:r>
            <a:r>
              <a:rPr lang="da-DK" dirty="0" smtClean="0"/>
              <a:t>så </a:t>
            </a:r>
            <a:r>
              <a:rPr lang="da-DK" dirty="0"/>
              <a:t>nærmere på </a:t>
            </a:r>
            <a:r>
              <a:rPr lang="da-DK" dirty="0" smtClean="0"/>
              <a:t>kørestolen, kunne de </a:t>
            </a:r>
            <a:r>
              <a:rPr lang="da-DK" dirty="0"/>
              <a:t>se, at kørestolen </a:t>
            </a:r>
            <a:r>
              <a:rPr lang="da-DK" dirty="0" smtClean="0"/>
              <a:t>var </a:t>
            </a:r>
            <a:r>
              <a:rPr lang="da-DK" dirty="0"/>
              <a:t>blevet ændret uden for deres specifikationer. Den </a:t>
            </a:r>
            <a:r>
              <a:rPr lang="da-DK" dirty="0" smtClean="0"/>
              <a:t>havde fået </a:t>
            </a:r>
            <a:r>
              <a:rPr lang="da-DK" dirty="0"/>
              <a:t>andre hjul, </a:t>
            </a:r>
            <a:r>
              <a:rPr lang="da-DK" dirty="0" smtClean="0"/>
              <a:t>tipsikringen var skiftet, </a:t>
            </a:r>
            <a:r>
              <a:rPr lang="da-DK" dirty="0"/>
              <a:t>og der </a:t>
            </a:r>
            <a:r>
              <a:rPr lang="da-DK" dirty="0" smtClean="0"/>
              <a:t>var </a:t>
            </a:r>
            <a:r>
              <a:rPr lang="da-DK" dirty="0"/>
              <a:t>svejset andre dele på. Ingen af disse ændringer </a:t>
            </a:r>
            <a:r>
              <a:rPr lang="da-DK" dirty="0" smtClean="0"/>
              <a:t>var </a:t>
            </a:r>
            <a:r>
              <a:rPr lang="da-DK" dirty="0"/>
              <a:t>udført efter aftale med fabrikanten. De </a:t>
            </a:r>
            <a:r>
              <a:rPr lang="da-DK" dirty="0" smtClean="0"/>
              <a:t>ville </a:t>
            </a:r>
            <a:r>
              <a:rPr lang="da-DK" dirty="0"/>
              <a:t>derfor ikke tage ansvar for </a:t>
            </a:r>
            <a:r>
              <a:rPr lang="da-DK" dirty="0" smtClean="0"/>
              <a:t>hændelsen. Sundhedsstyrelsen gennemgik sagen </a:t>
            </a:r>
            <a:r>
              <a:rPr lang="da-DK" dirty="0"/>
              <a:t>og konkluderede, at kommunen </a:t>
            </a:r>
            <a:r>
              <a:rPr lang="da-DK" dirty="0" smtClean="0"/>
              <a:t>bar ansvaret</a:t>
            </a:r>
            <a:r>
              <a:rPr lang="da-DK" dirty="0"/>
              <a:t>. De </a:t>
            </a:r>
            <a:r>
              <a:rPr lang="da-DK" dirty="0" smtClean="0"/>
              <a:t>havde tilpasset og ændret kørestolen uden </a:t>
            </a:r>
            <a:r>
              <a:rPr lang="da-DK" dirty="0"/>
              <a:t>for fabrikantens </a:t>
            </a:r>
            <a:r>
              <a:rPr lang="da-DK" dirty="0" smtClean="0"/>
              <a:t>specifikationer. Sagen </a:t>
            </a:r>
            <a:r>
              <a:rPr lang="da-DK" dirty="0"/>
              <a:t>viser, at </a:t>
            </a:r>
            <a:r>
              <a:rPr lang="da-DK" dirty="0" smtClean="0"/>
              <a:t>kommunerne </a:t>
            </a:r>
            <a:r>
              <a:rPr lang="da-DK" dirty="0"/>
              <a:t>skal være </a:t>
            </a:r>
            <a:r>
              <a:rPr lang="da-DK" dirty="0" smtClean="0"/>
              <a:t>opmærksomme </a:t>
            </a:r>
            <a:r>
              <a:rPr lang="da-DK" dirty="0"/>
              <a:t>på, at </a:t>
            </a:r>
            <a:r>
              <a:rPr lang="da-DK" dirty="0" smtClean="0"/>
              <a:t>tilpasninger og ændringer skal være i overensstemmelse med fabrikantens </a:t>
            </a:r>
            <a:r>
              <a:rPr lang="da-DK" dirty="0"/>
              <a:t>specifikationer. Ellers skal kommunerne være klar over, at de påtager sig </a:t>
            </a:r>
            <a:r>
              <a:rPr lang="da-DK" dirty="0" smtClean="0"/>
              <a:t>fabrikantansvaret.</a:t>
            </a:r>
            <a:endParaRPr lang="da-DK" dirty="0"/>
          </a:p>
          <a:p>
            <a:endParaRPr lang="da-DK" dirty="0"/>
          </a:p>
        </p:txBody>
      </p:sp>
      <p:sp>
        <p:nvSpPr>
          <p:cNvPr id="5" name="Pladsholder til dato 4"/>
          <p:cNvSpPr>
            <a:spLocks noGrp="1"/>
          </p:cNvSpPr>
          <p:nvPr>
            <p:ph type="dt" sz="half" idx="14"/>
          </p:nvPr>
        </p:nvSpPr>
        <p:spPr/>
        <p:txBody>
          <a:bodyPr/>
          <a:lstStyle/>
          <a:p>
            <a:pPr>
              <a:defRPr/>
            </a:pPr>
            <a:fld id="{8808E206-22DD-441B-BA0B-467EC653904C}" type="datetime3">
              <a:rPr lang="da-DK" smtClean="0"/>
              <a:pPr>
                <a:defRPr/>
              </a:pPr>
              <a:t>14.01.2015</a:t>
            </a:fld>
            <a:endParaRPr lang="da-DK"/>
          </a:p>
        </p:txBody>
      </p:sp>
    </p:spTree>
    <p:extLst>
      <p:ext uri="{BB962C8B-B14F-4D97-AF65-F5344CB8AC3E}">
        <p14:creationId xmlns:p14="http://schemas.microsoft.com/office/powerpoint/2010/main" val="1317932117"/>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Sørg for, at reparationer kan spores</a:t>
            </a:r>
            <a:endParaRPr lang="da-DK" dirty="0"/>
          </a:p>
        </p:txBody>
      </p:sp>
      <p:sp>
        <p:nvSpPr>
          <p:cNvPr id="3" name="Pladsholder til tekst 2"/>
          <p:cNvSpPr>
            <a:spLocks noGrp="1"/>
          </p:cNvSpPr>
          <p:nvPr>
            <p:ph type="body" sz="quarter" idx="13"/>
          </p:nvPr>
        </p:nvSpPr>
        <p:spPr/>
        <p:txBody>
          <a:bodyPr/>
          <a:lstStyle/>
          <a:p>
            <a:r>
              <a:rPr lang="da-DK" dirty="0" smtClean="0"/>
              <a:t>En kørestolsbrugers hustru kom alvorligt til skade på kørestolen. En tekniker fra kommunen blev tilkaldt og fjernede de dele på stolen, der havde forvoldt skaden. Herefter blev hændelsen indberettet, men da fabrikanten ville undersøge kørestolen, var de fjernede dele ikke gemt. Samtidig var der heller ikke registreret tidligere reparationer på kørestolen, så det var uvist, om der var tale om originale dele, eller om der havde været udskiftninger i stolens levetid. Det gjorde det umuligt at træffe en afgørelse i sagen.</a:t>
            </a:r>
          </a:p>
          <a:p>
            <a:endParaRPr lang="da-DK" dirty="0"/>
          </a:p>
          <a:p>
            <a:r>
              <a:rPr lang="da-DK" dirty="0" smtClean="0"/>
              <a:t>Sagen viser, </a:t>
            </a:r>
            <a:r>
              <a:rPr lang="da-DK" dirty="0"/>
              <a:t>at sporbarhed og </a:t>
            </a:r>
            <a:r>
              <a:rPr lang="da-DK" dirty="0" smtClean="0"/>
              <a:t>løbende oversigt </a:t>
            </a:r>
            <a:r>
              <a:rPr lang="da-DK" dirty="0"/>
              <a:t>over reparationer og udskiftning af dele på hjælpemidler er </a:t>
            </a:r>
            <a:r>
              <a:rPr lang="da-DK" dirty="0" smtClean="0"/>
              <a:t>vigtigt</a:t>
            </a:r>
            <a:r>
              <a:rPr lang="da-DK" dirty="0"/>
              <a:t>.</a:t>
            </a:r>
          </a:p>
          <a:p>
            <a:endParaRPr lang="da-DK" dirty="0"/>
          </a:p>
        </p:txBody>
      </p:sp>
      <p:sp>
        <p:nvSpPr>
          <p:cNvPr id="4" name="Pladsholder til dato 3"/>
          <p:cNvSpPr>
            <a:spLocks noGrp="1"/>
          </p:cNvSpPr>
          <p:nvPr>
            <p:ph type="dt" sz="half" idx="14"/>
          </p:nvPr>
        </p:nvSpPr>
        <p:spPr/>
        <p:txBody>
          <a:bodyPr/>
          <a:lstStyle/>
          <a:p>
            <a:pPr>
              <a:defRPr/>
            </a:pPr>
            <a:fld id="{7B802F6A-2389-433E-B28D-418389895D14}" type="datetime3">
              <a:rPr lang="da-DK" smtClean="0"/>
              <a:pPr>
                <a:defRPr/>
              </a:pPr>
              <a:t>14.01.2015</a:t>
            </a:fld>
            <a:endParaRPr lang="da-DK"/>
          </a:p>
        </p:txBody>
      </p:sp>
    </p:spTree>
    <p:extLst>
      <p:ext uri="{BB962C8B-B14F-4D97-AF65-F5344CB8AC3E}">
        <p14:creationId xmlns:p14="http://schemas.microsoft.com/office/powerpoint/2010/main" val="330301524"/>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Pladsholder til dato 3"/>
          <p:cNvSpPr>
            <a:spLocks noGrp="1"/>
          </p:cNvSpPr>
          <p:nvPr>
            <p:ph type="dt" sz="half" idx="4294967295"/>
          </p:nvPr>
        </p:nvSpPr>
        <p:spPr>
          <a:xfrm>
            <a:off x="0" y="6535738"/>
            <a:ext cx="2133600" cy="171450"/>
          </a:xfrm>
        </p:spPr>
        <p:txBody>
          <a:bodyPr/>
          <a:lstStyle/>
          <a:p>
            <a:pPr>
              <a:defRPr/>
            </a:pPr>
            <a:fld id="{7B802F6A-2389-433E-B28D-418389895D14}" type="datetime3">
              <a:rPr lang="da-DK" smtClean="0"/>
              <a:pPr>
                <a:defRPr/>
              </a:pPr>
              <a:t>14.01.2015</a:t>
            </a:fld>
            <a:endParaRPr lang="da-DK"/>
          </a:p>
        </p:txBody>
      </p:sp>
      <p:pic>
        <p:nvPicPr>
          <p:cNvPr id="6" name="Billede 5"/>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521543" y="1627781"/>
            <a:ext cx="8100914" cy="3602438"/>
          </a:xfrm>
          <a:prstGeom prst="rect">
            <a:avLst/>
          </a:prstGeom>
        </p:spPr>
      </p:pic>
    </p:spTree>
    <p:extLst>
      <p:ext uri="{BB962C8B-B14F-4D97-AF65-F5344CB8AC3E}">
        <p14:creationId xmlns:p14="http://schemas.microsoft.com/office/powerpoint/2010/main" val="42849456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a-DK" dirty="0" smtClean="0"/>
              <a:t>Hvorfor skal du melde hændelser med hjælpemidler?</a:t>
            </a:r>
            <a:endParaRPr lang="da-DK" dirty="0"/>
          </a:p>
        </p:txBody>
      </p:sp>
      <p:sp>
        <p:nvSpPr>
          <p:cNvPr id="3" name="Pladsholder til indhold 2"/>
          <p:cNvSpPr>
            <a:spLocks noGrp="1"/>
          </p:cNvSpPr>
          <p:nvPr>
            <p:ph type="body" sz="quarter" idx="13"/>
          </p:nvPr>
        </p:nvSpPr>
        <p:spPr/>
        <p:txBody>
          <a:bodyPr/>
          <a:lstStyle/>
          <a:p>
            <a:pPr marL="0" indent="0" algn="ctr">
              <a:buNone/>
            </a:pPr>
            <a:endParaRPr lang="da-DK" b="1" dirty="0" smtClean="0"/>
          </a:p>
          <a:p>
            <a:pPr marL="0" indent="0" algn="ctr">
              <a:buNone/>
            </a:pPr>
            <a:endParaRPr lang="da-DK" b="1" dirty="0"/>
          </a:p>
          <a:p>
            <a:pPr marL="0" indent="0" algn="ctr">
              <a:buNone/>
            </a:pPr>
            <a:endParaRPr lang="da-DK" b="1" dirty="0" smtClean="0"/>
          </a:p>
          <a:p>
            <a:pPr marL="0" indent="0" algn="ctr">
              <a:buNone/>
            </a:pPr>
            <a:r>
              <a:rPr lang="da-DK" sz="2600" b="1" dirty="0" smtClean="0"/>
              <a:t>For din egen sikkerheds skyld</a:t>
            </a:r>
          </a:p>
          <a:p>
            <a:pPr marL="0" indent="0">
              <a:buNone/>
            </a:pPr>
            <a:endParaRPr lang="da-DK" dirty="0" smtClean="0"/>
          </a:p>
          <a:p>
            <a:pPr marL="0" indent="0">
              <a:buNone/>
            </a:pPr>
            <a:endParaRPr lang="da-DK" sz="1800" dirty="0"/>
          </a:p>
          <a:p>
            <a:pPr marL="0" indent="0">
              <a:buNone/>
            </a:pPr>
            <a:r>
              <a:rPr lang="da-DK" sz="1800" dirty="0" smtClean="0"/>
              <a:t>Når hjælpemidlet svigter, kan det også være til fare for dig som medarbejder. Ved at melde hændelser er du med til at forebygge, at lignede hændelser opstår igen. </a:t>
            </a:r>
            <a:endParaRPr lang="da-DK" sz="1800" dirty="0"/>
          </a:p>
          <a:p>
            <a:endParaRPr lang="da-DK" dirty="0"/>
          </a:p>
        </p:txBody>
      </p:sp>
      <p:sp>
        <p:nvSpPr>
          <p:cNvPr id="4" name="Pladsholder til dato 3"/>
          <p:cNvSpPr>
            <a:spLocks noGrp="1"/>
          </p:cNvSpPr>
          <p:nvPr>
            <p:ph type="dt" sz="half" idx="14"/>
          </p:nvPr>
        </p:nvSpPr>
        <p:spPr/>
        <p:txBody>
          <a:bodyPr/>
          <a:lstStyle/>
          <a:p>
            <a:pPr>
              <a:defRPr/>
            </a:pPr>
            <a:fld id="{68D4FDB0-B840-4941-BBD2-A9EA207177FF}" type="datetime3">
              <a:rPr lang="da-DK" smtClean="0"/>
              <a:pPr>
                <a:defRPr/>
              </a:pPr>
              <a:t>14.01.2015</a:t>
            </a:fld>
            <a:endParaRPr lang="da-DK"/>
          </a:p>
        </p:txBody>
      </p:sp>
    </p:spTree>
    <p:extLst>
      <p:ext uri="{BB962C8B-B14F-4D97-AF65-F5344CB8AC3E}">
        <p14:creationId xmlns:p14="http://schemas.microsoft.com/office/powerpoint/2010/main" val="37213739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a-DK" dirty="0" smtClean="0"/>
              <a:t>Hvorfor skal du melde hændelser, selvom ingen kom til skade? </a:t>
            </a:r>
            <a:endParaRPr lang="da-DK" dirty="0"/>
          </a:p>
        </p:txBody>
      </p:sp>
      <p:sp>
        <p:nvSpPr>
          <p:cNvPr id="7" name="Pladsholder til tekst 6"/>
          <p:cNvSpPr>
            <a:spLocks noGrp="1"/>
          </p:cNvSpPr>
          <p:nvPr>
            <p:ph type="body" sz="quarter" idx="13"/>
          </p:nvPr>
        </p:nvSpPr>
        <p:spPr>
          <a:xfrm>
            <a:off x="531813" y="2052000"/>
            <a:ext cx="8174442" cy="3616476"/>
          </a:xfrm>
        </p:spPr>
        <p:txBody>
          <a:bodyPr/>
          <a:lstStyle/>
          <a:p>
            <a:pPr lvl="0">
              <a:lnSpc>
                <a:spcPct val="150000"/>
              </a:lnSpc>
            </a:pPr>
            <a:r>
              <a:rPr lang="da-DK" sz="2600" b="1" dirty="0" smtClean="0"/>
              <a:t>Du skal melde hændelser, som kunne have udviklet sig alvorligt, men ikke gjorde det. </a:t>
            </a:r>
          </a:p>
          <a:p>
            <a:pPr lvl="0"/>
            <a:endParaRPr lang="da-DK" dirty="0" smtClean="0"/>
          </a:p>
          <a:p>
            <a:pPr lvl="0"/>
            <a:r>
              <a:rPr lang="da-DK" sz="1800" dirty="0" smtClean="0"/>
              <a:t>Det skal du, fordi Sundhedsstyrelsen stadig ønsker, at fabrikanten skal undersøge sagen. Dermed </a:t>
            </a:r>
            <a:r>
              <a:rPr lang="da-DK" sz="1800" dirty="0"/>
              <a:t>kan </a:t>
            </a:r>
            <a:r>
              <a:rPr lang="da-DK" sz="1800" dirty="0" smtClean="0"/>
              <a:t>fabrikanten sikre, at der ikke bliver produceret flere hjælpemidler med samme fejl, eller at fejlen udbedres på allerede leverede hjælpemidler med samme fejl. </a:t>
            </a:r>
          </a:p>
          <a:p>
            <a:pPr lvl="0"/>
            <a:endParaRPr lang="da-DK" dirty="0" smtClean="0"/>
          </a:p>
          <a:p>
            <a:pPr lvl="0"/>
            <a:r>
              <a:rPr lang="da-DK" i="1" dirty="0" smtClean="0"/>
              <a:t>Meld hændelsen hvis du er i tvivl</a:t>
            </a:r>
            <a:r>
              <a:rPr lang="da-DK" dirty="0" smtClean="0"/>
              <a:t>.</a:t>
            </a:r>
            <a:endParaRPr lang="da-DK" dirty="0"/>
          </a:p>
          <a:p>
            <a:pPr>
              <a:lnSpc>
                <a:spcPct val="150000"/>
              </a:lnSpc>
            </a:pPr>
            <a:endParaRPr lang="da-DK" dirty="0"/>
          </a:p>
        </p:txBody>
      </p:sp>
      <p:sp>
        <p:nvSpPr>
          <p:cNvPr id="5" name="Pladsholder til dato 4"/>
          <p:cNvSpPr>
            <a:spLocks noGrp="1"/>
          </p:cNvSpPr>
          <p:nvPr>
            <p:ph type="dt" sz="half" idx="14"/>
          </p:nvPr>
        </p:nvSpPr>
        <p:spPr/>
        <p:txBody>
          <a:bodyPr/>
          <a:lstStyle/>
          <a:p>
            <a:pPr>
              <a:defRPr/>
            </a:pPr>
            <a:fld id="{02375242-F068-46D0-ABC2-CF737D7F02E4}" type="datetime3">
              <a:rPr lang="da-DK" smtClean="0"/>
              <a:pPr>
                <a:defRPr/>
              </a:pPr>
              <a:t>14.01.2015</a:t>
            </a:fld>
            <a:endParaRPr lang="da-DK" dirty="0"/>
          </a:p>
        </p:txBody>
      </p:sp>
    </p:spTree>
    <p:extLst>
      <p:ext uri="{BB962C8B-B14F-4D97-AF65-F5344CB8AC3E}">
        <p14:creationId xmlns:p14="http://schemas.microsoft.com/office/powerpoint/2010/main" val="82010999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a-DK" dirty="0" smtClean="0"/>
              <a:t>Hvad kan Sundhedsstyrelsen gøre?  </a:t>
            </a:r>
            <a:endParaRPr lang="da-DK" dirty="0"/>
          </a:p>
        </p:txBody>
      </p:sp>
      <p:sp>
        <p:nvSpPr>
          <p:cNvPr id="7" name="Pladsholder til tekst 6"/>
          <p:cNvSpPr>
            <a:spLocks noGrp="1"/>
          </p:cNvSpPr>
          <p:nvPr>
            <p:ph type="body" sz="quarter" idx="13"/>
          </p:nvPr>
        </p:nvSpPr>
        <p:spPr>
          <a:xfrm>
            <a:off x="531813" y="2052000"/>
            <a:ext cx="8466272" cy="3616476"/>
          </a:xfrm>
        </p:spPr>
        <p:txBody>
          <a:bodyPr/>
          <a:lstStyle/>
          <a:p>
            <a:pPr lvl="0">
              <a:lnSpc>
                <a:spcPct val="150000"/>
              </a:lnSpc>
            </a:pPr>
            <a:r>
              <a:rPr lang="da-DK" sz="2600" b="1" dirty="0"/>
              <a:t>H</a:t>
            </a:r>
            <a:r>
              <a:rPr lang="da-DK" sz="2600" b="1" dirty="0" smtClean="0"/>
              <a:t>vis </a:t>
            </a:r>
            <a:r>
              <a:rPr lang="da-DK" sz="2600" b="1" dirty="0"/>
              <a:t>antallet af hændelser eller den enkelte hændelse i sig selv er </a:t>
            </a:r>
            <a:r>
              <a:rPr lang="da-DK" sz="2600" b="1" dirty="0" smtClean="0"/>
              <a:t>uacceptabel, kan </a:t>
            </a:r>
            <a:r>
              <a:rPr lang="da-DK" sz="2600" b="1" dirty="0" err="1" smtClean="0"/>
              <a:t>Sund-hedsstyrelsen</a:t>
            </a:r>
            <a:r>
              <a:rPr lang="da-DK" sz="2600" b="1" dirty="0" smtClean="0"/>
              <a:t> stille krav </a:t>
            </a:r>
            <a:r>
              <a:rPr lang="da-DK" sz="2600" b="1" dirty="0"/>
              <a:t>til </a:t>
            </a:r>
            <a:r>
              <a:rPr lang="da-DK" sz="2600" b="1" dirty="0" smtClean="0"/>
              <a:t>fabrikanten om: </a:t>
            </a:r>
            <a:endParaRPr lang="da-DK" sz="2600" b="1" dirty="0"/>
          </a:p>
          <a:p>
            <a:pPr marL="285750" lvl="0" indent="-285750">
              <a:lnSpc>
                <a:spcPct val="100000"/>
              </a:lnSpc>
              <a:buFont typeface="Arial" panose="020B0604020202020204" pitchFamily="34" charset="0"/>
              <a:buChar char="•"/>
            </a:pPr>
            <a:endParaRPr lang="da-DK" sz="900" dirty="0" smtClean="0"/>
          </a:p>
          <a:p>
            <a:pPr marL="285750" lvl="0" indent="-285750">
              <a:buFont typeface="Arial" panose="020B0604020202020204" pitchFamily="34" charset="0"/>
              <a:buChar char="•"/>
            </a:pPr>
            <a:r>
              <a:rPr lang="da-DK" sz="1800" dirty="0" smtClean="0"/>
              <a:t>At ændre </a:t>
            </a:r>
            <a:r>
              <a:rPr lang="da-DK" sz="1800" dirty="0"/>
              <a:t>ved hjælpemidlets konstruktion</a:t>
            </a:r>
          </a:p>
          <a:p>
            <a:pPr marL="285750" lvl="0" indent="-285750">
              <a:buFont typeface="Arial" panose="020B0604020202020204" pitchFamily="34" charset="0"/>
              <a:buChar char="•"/>
            </a:pPr>
            <a:r>
              <a:rPr lang="da-DK" sz="1800" dirty="0" smtClean="0"/>
              <a:t>At ændre </a:t>
            </a:r>
            <a:r>
              <a:rPr lang="da-DK" sz="1800" dirty="0"/>
              <a:t>i produktionsmetoden</a:t>
            </a:r>
          </a:p>
          <a:p>
            <a:pPr marL="285750" lvl="0" indent="-285750">
              <a:buFont typeface="Arial" panose="020B0604020202020204" pitchFamily="34" charset="0"/>
              <a:buChar char="•"/>
            </a:pPr>
            <a:r>
              <a:rPr lang="da-DK" sz="1800" dirty="0" smtClean="0"/>
              <a:t>At ændre </a:t>
            </a:r>
            <a:r>
              <a:rPr lang="da-DK" sz="1800" dirty="0"/>
              <a:t>den brugsanvisning, der følger med udstyret</a:t>
            </a:r>
          </a:p>
          <a:p>
            <a:pPr marL="285750" lvl="0" indent="-285750">
              <a:buFont typeface="Arial" panose="020B0604020202020204" pitchFamily="34" charset="0"/>
              <a:buChar char="•"/>
            </a:pPr>
            <a:r>
              <a:rPr lang="da-DK" sz="1800" dirty="0" smtClean="0"/>
              <a:t>At udsende </a:t>
            </a:r>
            <a:r>
              <a:rPr lang="da-DK" sz="1800" dirty="0"/>
              <a:t>advarsler til brugerne med vigtig information om </a:t>
            </a:r>
            <a:r>
              <a:rPr lang="da-DK" sz="1800" dirty="0" smtClean="0"/>
              <a:t>hjælpemidlet</a:t>
            </a:r>
          </a:p>
          <a:p>
            <a:pPr marL="285750" lvl="0" indent="-285750">
              <a:buFont typeface="Arial" panose="020B0604020202020204" pitchFamily="34" charset="0"/>
              <a:buChar char="•"/>
            </a:pPr>
            <a:r>
              <a:rPr lang="da-DK" sz="1800" dirty="0" smtClean="0"/>
              <a:t>At trække hjælpemidlet tilbage fra markedet.</a:t>
            </a:r>
            <a:endParaRPr lang="da-DK" sz="1800" dirty="0"/>
          </a:p>
          <a:p>
            <a:pPr>
              <a:lnSpc>
                <a:spcPct val="150000"/>
              </a:lnSpc>
            </a:pPr>
            <a:endParaRPr lang="da-DK" dirty="0"/>
          </a:p>
        </p:txBody>
      </p:sp>
      <p:sp>
        <p:nvSpPr>
          <p:cNvPr id="5" name="Pladsholder til dato 4"/>
          <p:cNvSpPr>
            <a:spLocks noGrp="1"/>
          </p:cNvSpPr>
          <p:nvPr>
            <p:ph type="dt" sz="half" idx="14"/>
          </p:nvPr>
        </p:nvSpPr>
        <p:spPr/>
        <p:txBody>
          <a:bodyPr/>
          <a:lstStyle/>
          <a:p>
            <a:pPr>
              <a:defRPr/>
            </a:pPr>
            <a:fld id="{02375242-F068-46D0-ABC2-CF737D7F02E4}" type="datetime3">
              <a:rPr lang="da-DK" smtClean="0"/>
              <a:pPr>
                <a:defRPr/>
              </a:pPr>
              <a:t>14.01.2015</a:t>
            </a:fld>
            <a:endParaRPr lang="da-DK"/>
          </a:p>
        </p:txBody>
      </p:sp>
    </p:spTree>
    <p:extLst>
      <p:ext uri="{BB962C8B-B14F-4D97-AF65-F5344CB8AC3E}">
        <p14:creationId xmlns:p14="http://schemas.microsoft.com/office/powerpoint/2010/main" val="239840047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el 8"/>
          <p:cNvSpPr>
            <a:spLocks noGrp="1"/>
          </p:cNvSpPr>
          <p:nvPr>
            <p:ph type="ctrTitle"/>
          </p:nvPr>
        </p:nvSpPr>
        <p:spPr/>
        <p:txBody>
          <a:bodyPr/>
          <a:lstStyle/>
          <a:p>
            <a:pPr algn="ctr"/>
            <a:r>
              <a:rPr lang="da-DK" b="1" dirty="0" smtClean="0"/>
              <a:t>ØVELSER</a:t>
            </a:r>
            <a:r>
              <a:rPr lang="da-DK" dirty="0" smtClean="0"/>
              <a:t/>
            </a:r>
            <a:br>
              <a:rPr lang="da-DK" dirty="0" smtClean="0"/>
            </a:br>
            <a:endParaRPr lang="da-DK" sz="1100" dirty="0"/>
          </a:p>
        </p:txBody>
      </p:sp>
      <p:sp>
        <p:nvSpPr>
          <p:cNvPr id="4" name="Pladsholder til dato 3"/>
          <p:cNvSpPr>
            <a:spLocks noGrp="1"/>
          </p:cNvSpPr>
          <p:nvPr>
            <p:ph type="dt" sz="half" idx="15"/>
          </p:nvPr>
        </p:nvSpPr>
        <p:spPr/>
        <p:txBody>
          <a:bodyPr/>
          <a:lstStyle/>
          <a:p>
            <a:pPr>
              <a:defRPr/>
            </a:pPr>
            <a:fld id="{68D4FDB0-B840-4941-BBD2-A9EA207177FF}" type="datetime3">
              <a:rPr lang="da-DK" smtClean="0"/>
              <a:pPr>
                <a:defRPr/>
              </a:pPr>
              <a:t>14.01.2015</a:t>
            </a:fld>
            <a:endParaRPr lang="da-DK" dirty="0"/>
          </a:p>
        </p:txBody>
      </p:sp>
      <p:pic>
        <p:nvPicPr>
          <p:cNvPr id="5" name="Billede 4"/>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1774126" y="269889"/>
            <a:ext cx="5304147" cy="3978111"/>
          </a:xfrm>
          <a:prstGeom prst="rect">
            <a:avLst/>
          </a:prstGeom>
        </p:spPr>
      </p:pic>
    </p:spTree>
    <p:extLst>
      <p:ext uri="{BB962C8B-B14F-4D97-AF65-F5344CB8AC3E}">
        <p14:creationId xmlns:p14="http://schemas.microsoft.com/office/powerpoint/2010/main" val="97159636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el 5"/>
          <p:cNvSpPr>
            <a:spLocks noGrp="1"/>
          </p:cNvSpPr>
          <p:nvPr>
            <p:ph type="title"/>
          </p:nvPr>
        </p:nvSpPr>
        <p:spPr/>
        <p:txBody>
          <a:bodyPr/>
          <a:lstStyle/>
          <a:p>
            <a:r>
              <a:rPr lang="da-DK" dirty="0" smtClean="0"/>
              <a:t>Skal du melde denne hændelse?</a:t>
            </a:r>
            <a:endParaRPr lang="da-DK" dirty="0"/>
          </a:p>
        </p:txBody>
      </p:sp>
      <p:sp>
        <p:nvSpPr>
          <p:cNvPr id="7" name="Pladsholder til tekst 6"/>
          <p:cNvSpPr>
            <a:spLocks noGrp="1"/>
          </p:cNvSpPr>
          <p:nvPr>
            <p:ph type="body" sz="quarter" idx="13"/>
          </p:nvPr>
        </p:nvSpPr>
        <p:spPr/>
        <p:txBody>
          <a:bodyPr/>
          <a:lstStyle/>
          <a:p>
            <a:pPr>
              <a:lnSpc>
                <a:spcPct val="150000"/>
              </a:lnSpc>
            </a:pPr>
            <a:r>
              <a:rPr lang="da-DK" sz="2600" dirty="0" smtClean="0"/>
              <a:t>En badestol klapper sammen, da en borger sætter sig. </a:t>
            </a:r>
            <a:r>
              <a:rPr lang="da-DK" sz="2600" dirty="0"/>
              <a:t>B</a:t>
            </a:r>
            <a:r>
              <a:rPr lang="da-DK" sz="2600" dirty="0" smtClean="0"/>
              <a:t>orgeren falder bagover, slår hovedet i gulvet og får en mindre hjernerystelse. Det viser sig, at badestolen ikke låste sædet, som den burde.</a:t>
            </a:r>
            <a:endParaRPr lang="da-DK" sz="2600" dirty="0"/>
          </a:p>
        </p:txBody>
      </p:sp>
      <p:sp>
        <p:nvSpPr>
          <p:cNvPr id="5" name="Pladsholder til dato 4"/>
          <p:cNvSpPr>
            <a:spLocks noGrp="1"/>
          </p:cNvSpPr>
          <p:nvPr>
            <p:ph type="dt" sz="half" idx="14"/>
          </p:nvPr>
        </p:nvSpPr>
        <p:spPr/>
        <p:txBody>
          <a:bodyPr/>
          <a:lstStyle/>
          <a:p>
            <a:pPr>
              <a:defRPr/>
            </a:pPr>
            <a:fld id="{02375242-F068-46D0-ABC2-CF737D7F02E4}" type="datetime3">
              <a:rPr lang="da-DK" smtClean="0"/>
              <a:pPr>
                <a:defRPr/>
              </a:pPr>
              <a:t>14.01.2015</a:t>
            </a:fld>
            <a:endParaRPr lang="da-DK"/>
          </a:p>
        </p:txBody>
      </p:sp>
    </p:spTree>
    <p:extLst>
      <p:ext uri="{BB962C8B-B14F-4D97-AF65-F5344CB8AC3E}">
        <p14:creationId xmlns:p14="http://schemas.microsoft.com/office/powerpoint/2010/main" val="1871841611"/>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Pladsholder til tekst 5"/>
          <p:cNvSpPr>
            <a:spLocks noGrp="1"/>
          </p:cNvSpPr>
          <p:nvPr>
            <p:ph type="body" sz="quarter" idx="12"/>
          </p:nvPr>
        </p:nvSpPr>
        <p:spPr/>
        <p:txBody>
          <a:bodyPr/>
          <a:lstStyle/>
          <a:p>
            <a:pPr algn="ctr"/>
            <a:endParaRPr lang="da-DK" sz="3200" dirty="0" smtClean="0"/>
          </a:p>
          <a:p>
            <a:pPr algn="ctr"/>
            <a:endParaRPr lang="da-DK" sz="3200" dirty="0"/>
          </a:p>
          <a:p>
            <a:pPr algn="ctr"/>
            <a:endParaRPr lang="da-DK" sz="3200" dirty="0" smtClean="0"/>
          </a:p>
          <a:p>
            <a:pPr algn="ctr"/>
            <a:r>
              <a:rPr lang="da-DK" sz="4000" dirty="0" smtClean="0">
                <a:solidFill>
                  <a:schemeClr val="tx1"/>
                </a:solidFill>
                <a:latin typeface="Adobe Garamond Pro"/>
              </a:rPr>
              <a:t>Ja!</a:t>
            </a:r>
          </a:p>
          <a:p>
            <a:pPr algn="ctr"/>
            <a:endParaRPr lang="da-DK" sz="4000" dirty="0" smtClean="0">
              <a:solidFill>
                <a:schemeClr val="tx1"/>
              </a:solidFill>
              <a:latin typeface="Adobe Garamond Pro"/>
            </a:endParaRPr>
          </a:p>
          <a:p>
            <a:pPr algn="ctr"/>
            <a:r>
              <a:rPr lang="da-DK" sz="4000" dirty="0">
                <a:solidFill>
                  <a:schemeClr val="tx1"/>
                </a:solidFill>
                <a:latin typeface="Adobe Garamond Pro"/>
              </a:rPr>
              <a:t>H</a:t>
            </a:r>
            <a:r>
              <a:rPr lang="da-DK" sz="4000" dirty="0" smtClean="0">
                <a:solidFill>
                  <a:schemeClr val="tx1"/>
                </a:solidFill>
                <a:latin typeface="Adobe Garamond Pro"/>
              </a:rPr>
              <a:t>vorfor? </a:t>
            </a:r>
            <a:endParaRPr lang="da-DK" sz="4000" dirty="0">
              <a:solidFill>
                <a:schemeClr val="tx1"/>
              </a:solidFill>
              <a:latin typeface="Adobe Garamond Pro"/>
            </a:endParaRPr>
          </a:p>
        </p:txBody>
      </p:sp>
      <p:sp>
        <p:nvSpPr>
          <p:cNvPr id="4" name="Pladsholder til dato 3"/>
          <p:cNvSpPr>
            <a:spLocks noGrp="1"/>
          </p:cNvSpPr>
          <p:nvPr>
            <p:ph type="dt" sz="half" idx="14"/>
          </p:nvPr>
        </p:nvSpPr>
        <p:spPr/>
        <p:txBody>
          <a:bodyPr/>
          <a:lstStyle/>
          <a:p>
            <a:pPr>
              <a:defRPr/>
            </a:pPr>
            <a:fld id="{3D1163E5-9149-4893-B845-38A5C7194EE8}" type="datetime3">
              <a:rPr lang="da-DK" smtClean="0"/>
              <a:pPr>
                <a:defRPr/>
              </a:pPr>
              <a:t>14.01.2015</a:t>
            </a:fld>
            <a:endParaRPr lang="da-DK"/>
          </a:p>
        </p:txBody>
      </p:sp>
      <p:pic>
        <p:nvPicPr>
          <p:cNvPr id="7" name="Billede 6"/>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4901937" y="1733475"/>
            <a:ext cx="3633307" cy="4256391"/>
          </a:xfrm>
          <a:prstGeom prst="rect">
            <a:avLst/>
          </a:prstGeom>
        </p:spPr>
      </p:pic>
    </p:spTree>
    <p:extLst>
      <p:ext uri="{BB962C8B-B14F-4D97-AF65-F5344CB8AC3E}">
        <p14:creationId xmlns:p14="http://schemas.microsoft.com/office/powerpoint/2010/main" val="3026269602"/>
      </p:ext>
    </p:extLst>
  </p:cSld>
  <p:clrMapOvr>
    <a:masterClrMapping/>
  </p:clrMapOvr>
  <p:timing>
    <p:tnLst>
      <p:par>
        <p:cTn id="1" dur="indefinite" restart="never" nodeType="tmRoot"/>
      </p:par>
    </p:tnLst>
  </p:timing>
</p:sld>
</file>

<file path=ppt/theme/theme1.xml><?xml version="1.0" encoding="utf-8"?>
<a:theme xmlns:a="http://schemas.openxmlformats.org/drawingml/2006/main" name="Sundhesstyrelsen_PPT">
  <a:themeElements>
    <a:clrScheme name="Brugerdefineret 1">
      <a:dk1>
        <a:srgbClr val="4F6C7B"/>
      </a:dk1>
      <a:lt1>
        <a:sysClr val="window" lastClr="FFFFFF"/>
      </a:lt1>
      <a:dk2>
        <a:srgbClr val="666666"/>
      </a:dk2>
      <a:lt2>
        <a:srgbClr val="D1D0C5"/>
      </a:lt2>
      <a:accent1>
        <a:srgbClr val="CEE7F0"/>
      </a:accent1>
      <a:accent2>
        <a:srgbClr val="82A6BA"/>
      </a:accent2>
      <a:accent3>
        <a:srgbClr val="CEDA59"/>
      </a:accent3>
      <a:accent4>
        <a:srgbClr val="81B440"/>
      </a:accent4>
      <a:accent5>
        <a:srgbClr val="C37D37"/>
      </a:accent5>
      <a:accent6>
        <a:srgbClr val="C62D5C"/>
      </a:accent6>
      <a:hlink>
        <a:srgbClr val="57B1B7"/>
      </a:hlink>
      <a:folHlink>
        <a:srgbClr val="57B1B7"/>
      </a:folHlink>
    </a:clrScheme>
    <a:fontScheme name="Sundhedsstyrelsen">
      <a:majorFont>
        <a:latin typeface="Adobe Garamond"/>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Verdana"/>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Kontortem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205</TotalTime>
  <Words>1717</Words>
  <Application>Microsoft Office PowerPoint</Application>
  <PresentationFormat>Skærmshow (4:3)</PresentationFormat>
  <Paragraphs>192</Paragraphs>
  <Slides>36</Slides>
  <Notes>1</Notes>
  <HiddenSlides>0</HiddenSlides>
  <MMClips>0</MMClips>
  <ScaleCrop>false</ScaleCrop>
  <HeadingPairs>
    <vt:vector size="6" baseType="variant">
      <vt:variant>
        <vt:lpstr>Benyttede skrifttyper</vt:lpstr>
      </vt:variant>
      <vt:variant>
        <vt:i4>10</vt:i4>
      </vt:variant>
      <vt:variant>
        <vt:lpstr>Tema</vt:lpstr>
      </vt:variant>
      <vt:variant>
        <vt:i4>1</vt:i4>
      </vt:variant>
      <vt:variant>
        <vt:lpstr>Slidetitler</vt:lpstr>
      </vt:variant>
      <vt:variant>
        <vt:i4>36</vt:i4>
      </vt:variant>
    </vt:vector>
  </HeadingPairs>
  <TitlesOfParts>
    <vt:vector size="47" baseType="lpstr">
      <vt:lpstr>Arial Unicode MS</vt:lpstr>
      <vt:lpstr>ＭＳ Ｐゴシック</vt:lpstr>
      <vt:lpstr>ＭＳ Ｐゴシック</vt:lpstr>
      <vt:lpstr>Adobe Garamond</vt:lpstr>
      <vt:lpstr>Adobe Garamond Pro</vt:lpstr>
      <vt:lpstr>Arial</vt:lpstr>
      <vt:lpstr>Calibri</vt:lpstr>
      <vt:lpstr>Lucida Grande</vt:lpstr>
      <vt:lpstr>Times New Roman</vt:lpstr>
      <vt:lpstr>Verdana</vt:lpstr>
      <vt:lpstr>Sundhesstyrelsen_PPT</vt:lpstr>
      <vt:lpstr>Meld hændelser med hjælpemidler - Det øger sikkerheden for borgere og personale</vt:lpstr>
      <vt:lpstr>Hvilke hændelser skal du melde? </vt:lpstr>
      <vt:lpstr>Hvorfor skal du melde hændelser med hjælpemidler?</vt:lpstr>
      <vt:lpstr>Hvorfor skal du melde hændelser med hjælpemidler?</vt:lpstr>
      <vt:lpstr>Hvorfor skal du melde hændelser, selvom ingen kom til skade? </vt:lpstr>
      <vt:lpstr>Hvad kan Sundhedsstyrelsen gøre?  </vt:lpstr>
      <vt:lpstr>ØVELSER </vt:lpstr>
      <vt:lpstr>Skal du melde denne hændelse?</vt:lpstr>
      <vt:lpstr>PowerPoint-præsentation</vt:lpstr>
      <vt:lpstr>PowerPoint-præsentation</vt:lpstr>
      <vt:lpstr>Skal du melde denne hændelse?</vt:lpstr>
      <vt:lpstr>PowerPoint-præsentation</vt:lpstr>
      <vt:lpstr>PowerPoint-præsentation</vt:lpstr>
      <vt:lpstr>Skal du melde denne hændelse?</vt:lpstr>
      <vt:lpstr>PowerPoint-præsentation</vt:lpstr>
      <vt:lpstr>PowerPoint-præsentation</vt:lpstr>
      <vt:lpstr>Skal du melde denne hændelse?</vt:lpstr>
      <vt:lpstr>PowerPoint-præsentation</vt:lpstr>
      <vt:lpstr>PowerPoint-præsentation</vt:lpstr>
      <vt:lpstr>Skal du melde denne hændelse?</vt:lpstr>
      <vt:lpstr>PowerPoint-præsentation</vt:lpstr>
      <vt:lpstr>PowerPoint-præsentation</vt:lpstr>
      <vt:lpstr>Skal du melde denne hændelse?</vt:lpstr>
      <vt:lpstr>Sådan reagerer du efter en hændelse</vt:lpstr>
      <vt:lpstr>Sådan melder du en hændelse</vt:lpstr>
      <vt:lpstr>Sådan melder du en hændelse</vt:lpstr>
      <vt:lpstr>Sådan melder du en hændelse</vt:lpstr>
      <vt:lpstr>Sådan reagerer Sundhedsstyrelsen </vt:lpstr>
      <vt:lpstr>CASES Derfor nytter det at indberette</vt:lpstr>
      <vt:lpstr>Indberetning førte til udskiftning af bolt på rollatorer i hele verden </vt:lpstr>
      <vt:lpstr>Indberetning førte til, at fabrikant ændrede konstruktionen af lift </vt:lpstr>
      <vt:lpstr>Særlige opmærksomhedspunkter</vt:lpstr>
      <vt:lpstr>Sæt hjælpemidlet til side, når der har været en hændelse</vt:lpstr>
      <vt:lpstr>Vær opmærksom ved tilpasning af hjælpemidler</vt:lpstr>
      <vt:lpstr>Sørg for, at reparationer kan spores</vt:lpstr>
      <vt:lpstr>PowerPoint-præsentation</vt:lpstr>
    </vt:vector>
  </TitlesOfParts>
  <Manager/>
  <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Meld hændelser med hjælpemidler - Det øger sikkerheden for borgere og personale</dc:title>
  <dc:subject/>
  <dc:creator>Sille Bechmann Pedersen</dc:creator>
  <cp:keywords/>
  <dc:description/>
  <cp:lastModifiedBy>DANIEL HERMANSEN - 9586</cp:lastModifiedBy>
  <cp:revision>13</cp:revision>
  <dcterms:modified xsi:type="dcterms:W3CDTF">2015-01-14T11:58:15Z</dcterms:modified>
  <cp:category/>
</cp:coreProperties>
</file>