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7" r:id="rId1"/>
  </p:sldMasterIdLst>
  <p:notesMasterIdLst>
    <p:notesMasterId r:id="rId13"/>
  </p:notesMasterIdLst>
  <p:handoutMasterIdLst>
    <p:handoutMasterId r:id="rId14"/>
  </p:handoutMasterIdLst>
  <p:sldIdLst>
    <p:sldId id="256" r:id="rId2"/>
    <p:sldId id="257" r:id="rId3"/>
    <p:sldId id="258" r:id="rId4"/>
    <p:sldId id="260" r:id="rId5"/>
    <p:sldId id="261" r:id="rId6"/>
    <p:sldId id="259" r:id="rId7"/>
    <p:sldId id="263" r:id="rId8"/>
    <p:sldId id="262" r:id="rId9"/>
    <p:sldId id="266" r:id="rId10"/>
    <p:sldId id="265" r:id="rId11"/>
    <p:sldId id="264" r:id="rId12"/>
  </p:sldIdLst>
  <p:sldSz cx="9144000" cy="6858000" type="screen4x3"/>
  <p:notesSz cx="6858000" cy="9144000"/>
  <p:defaultTextStyle>
    <a:defPPr>
      <a:defRPr lang="da-DK"/>
    </a:defPPr>
    <a:lvl1pPr algn="l" defTabSz="457200" rtl="0" fontAlgn="base">
      <a:spcBef>
        <a:spcPct val="0"/>
      </a:spcBef>
      <a:spcAft>
        <a:spcPct val="0"/>
      </a:spcAft>
      <a:defRPr kern="1200">
        <a:solidFill>
          <a:schemeClr val="tx1"/>
        </a:solidFill>
        <a:latin typeface="Verdana"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Verdana"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Verdana"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Verdana"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Verdana" pitchFamily="34" charset="0"/>
        <a:ea typeface="MS PGothic" pitchFamily="34" charset="-128"/>
        <a:cs typeface="+mn-cs"/>
      </a:defRPr>
    </a:lvl5pPr>
    <a:lvl6pPr marL="2286000" algn="l" defTabSz="914400" rtl="0" eaLnBrk="1" latinLnBrk="0" hangingPunct="1">
      <a:defRPr kern="1200">
        <a:solidFill>
          <a:schemeClr val="tx1"/>
        </a:solidFill>
        <a:latin typeface="Verdana" pitchFamily="34" charset="0"/>
        <a:ea typeface="MS PGothic" pitchFamily="34" charset="-128"/>
        <a:cs typeface="+mn-cs"/>
      </a:defRPr>
    </a:lvl6pPr>
    <a:lvl7pPr marL="2743200" algn="l" defTabSz="914400" rtl="0" eaLnBrk="1" latinLnBrk="0" hangingPunct="1">
      <a:defRPr kern="1200">
        <a:solidFill>
          <a:schemeClr val="tx1"/>
        </a:solidFill>
        <a:latin typeface="Verdana" pitchFamily="34" charset="0"/>
        <a:ea typeface="MS PGothic" pitchFamily="34" charset="-128"/>
        <a:cs typeface="+mn-cs"/>
      </a:defRPr>
    </a:lvl7pPr>
    <a:lvl8pPr marL="3200400" algn="l" defTabSz="914400" rtl="0" eaLnBrk="1" latinLnBrk="0" hangingPunct="1">
      <a:defRPr kern="1200">
        <a:solidFill>
          <a:schemeClr val="tx1"/>
        </a:solidFill>
        <a:latin typeface="Verdana" pitchFamily="34" charset="0"/>
        <a:ea typeface="MS PGothic" pitchFamily="34" charset="-128"/>
        <a:cs typeface="+mn-cs"/>
      </a:defRPr>
    </a:lvl8pPr>
    <a:lvl9pPr marL="3657600" algn="l" defTabSz="914400" rtl="0" eaLnBrk="1" latinLnBrk="0" hangingPunct="1">
      <a:defRPr kern="1200">
        <a:solidFill>
          <a:schemeClr val="tx1"/>
        </a:solidFill>
        <a:latin typeface="Verdana"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585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6" d="100"/>
          <a:sy n="126" d="100"/>
        </p:scale>
        <p:origin x="-1194" y="-10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60" d="100"/>
          <a:sy n="60" d="100"/>
        </p:scale>
        <p:origin x="-2490"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cs typeface="+mn-cs"/>
              </a:defRPr>
            </a:lvl1pPr>
          </a:lstStyle>
          <a:p>
            <a:pPr>
              <a:defRPr/>
            </a:pPr>
            <a:fld id="{A2385C7B-B3BA-41C5-BF1B-63297DE397A3}" type="datetimeFigureOut">
              <a:rPr lang="da-DK"/>
              <a:pPr>
                <a:defRPr/>
              </a:pPr>
              <a:t>14-05-2013</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cs typeface="+mn-cs"/>
              </a:defRPr>
            </a:lvl1pPr>
          </a:lstStyle>
          <a:p>
            <a:pPr>
              <a:defRPr/>
            </a:pPr>
            <a:fld id="{2691CD0B-FAF9-43AB-9E71-D91596BFFB78}" type="slidenum">
              <a:rPr lang="da-DK"/>
              <a:pPr>
                <a:defRPr/>
              </a:pPr>
              <a:t>‹nr.›</a:t>
            </a:fld>
            <a:endParaRPr lang="da-DK"/>
          </a:p>
        </p:txBody>
      </p:sp>
    </p:spTree>
    <p:extLst>
      <p:ext uri="{BB962C8B-B14F-4D97-AF65-F5344CB8AC3E}">
        <p14:creationId xmlns="" xmlns:p14="http://schemas.microsoft.com/office/powerpoint/2010/main" val="37250395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cs typeface="+mn-cs"/>
              </a:defRPr>
            </a:lvl1pPr>
          </a:lstStyle>
          <a:p>
            <a:pPr>
              <a:defRPr/>
            </a:pPr>
            <a:fld id="{4E470A9E-B3EB-4E6F-9140-7F11ECAB3C4A}" type="datetimeFigureOut">
              <a:rPr lang="da-DK"/>
              <a:pPr>
                <a:defRPr/>
              </a:pPr>
              <a:t>14-05-2013</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a-DK" noProof="0"/>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cs typeface="+mn-cs"/>
              </a:defRPr>
            </a:lvl1pPr>
          </a:lstStyle>
          <a:p>
            <a:pPr>
              <a:defRPr/>
            </a:pPr>
            <a:fld id="{4044B7BF-D1C9-4C8A-A5CA-C2C8FD3132FE}" type="slidenum">
              <a:rPr lang="da-DK"/>
              <a:pPr>
                <a:defRPr/>
              </a:pPr>
              <a:t>‹nr.›</a:t>
            </a:fld>
            <a:endParaRPr lang="da-DK"/>
          </a:p>
        </p:txBody>
      </p:sp>
    </p:spTree>
    <p:extLst>
      <p:ext uri="{BB962C8B-B14F-4D97-AF65-F5344CB8AC3E}">
        <p14:creationId xmlns="" xmlns:p14="http://schemas.microsoft.com/office/powerpoint/2010/main" val="139206039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Pladsholder til diasbillede 1"/>
          <p:cNvSpPr>
            <a:spLocks noGrp="1" noRot="1" noChangeAspect="1" noTextEdit="1"/>
          </p:cNvSpPr>
          <p:nvPr>
            <p:ph type="sldImg"/>
          </p:nvPr>
        </p:nvSpPr>
        <p:spPr>
          <a:ln/>
        </p:spPr>
      </p:sp>
      <p:sp>
        <p:nvSpPr>
          <p:cNvPr id="9219" name="Pladsholder til noter 2"/>
          <p:cNvSpPr>
            <a:spLocks noGrp="1"/>
          </p:cNvSpPr>
          <p:nvPr>
            <p:ph type="body" idx="1"/>
          </p:nvPr>
        </p:nvSpPr>
        <p:spPr>
          <a:noFill/>
          <a:ln/>
        </p:spPr>
        <p:txBody>
          <a:bodyPr/>
          <a:lstStyle/>
          <a:p>
            <a:pPr eaLnBrk="1" hangingPunct="1"/>
            <a:endParaRPr lang="da-DK" smtClean="0">
              <a:latin typeface="Arial" pitchFamily="34" charset="0"/>
            </a:endParaRPr>
          </a:p>
        </p:txBody>
      </p:sp>
      <p:sp>
        <p:nvSpPr>
          <p:cNvPr id="9220" name="Pladsholder til diasnummer 3"/>
          <p:cNvSpPr txBox="1">
            <a:spLocks noGrp="1"/>
          </p:cNvSpPr>
          <p:nvPr/>
        </p:nvSpPr>
        <p:spPr bwMode="auto">
          <a:xfrm>
            <a:off x="3884602" y="8685559"/>
            <a:ext cx="2971801" cy="456981"/>
          </a:xfrm>
          <a:prstGeom prst="rect">
            <a:avLst/>
          </a:prstGeom>
          <a:noFill/>
          <a:ln w="9525">
            <a:noFill/>
            <a:miter lim="800000"/>
            <a:headEnd/>
            <a:tailEnd/>
          </a:ln>
        </p:spPr>
        <p:txBody>
          <a:bodyPr lIns="90580" tIns="45290" rIns="90580" bIns="45290" anchor="b"/>
          <a:lstStyle/>
          <a:p>
            <a:pPr algn="r" defTabSz="906463"/>
            <a:fld id="{E8641464-54AD-4BC2-B92A-BE728F62F3AB}" type="slidenum">
              <a:rPr lang="da-DK" sz="1200">
                <a:latin typeface="Arial" pitchFamily="34" charset="0"/>
              </a:rPr>
              <a:pPr algn="r" defTabSz="906463"/>
              <a:t>7</a:t>
            </a:fld>
            <a:endParaRPr lang="da-DK" sz="120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marL="228600" indent="-228600">
              <a:buAutoNum type="arabicParenR"/>
            </a:pPr>
            <a:r>
              <a:rPr lang="da-DK" dirty="0" smtClean="0"/>
              <a:t>antal bivirkninger/rapporter/dødsfald</a:t>
            </a:r>
          </a:p>
          <a:p>
            <a:pPr marL="228600" indent="-228600">
              <a:buAutoNum type="arabicParenR"/>
            </a:pPr>
            <a:r>
              <a:rPr lang="da-DK" dirty="0" smtClean="0"/>
              <a:t>SOC</a:t>
            </a:r>
          </a:p>
          <a:p>
            <a:pPr marL="228600" indent="-228600">
              <a:buAutoNum type="arabicParenR"/>
            </a:pPr>
            <a:r>
              <a:rPr lang="da-DK" smtClean="0"/>
              <a:t>HLT/PT</a:t>
            </a:r>
            <a:endParaRPr lang="da-DK"/>
          </a:p>
        </p:txBody>
      </p:sp>
      <p:sp>
        <p:nvSpPr>
          <p:cNvPr id="4" name="Pladsholder til diasnummer 3"/>
          <p:cNvSpPr>
            <a:spLocks noGrp="1"/>
          </p:cNvSpPr>
          <p:nvPr>
            <p:ph type="sldNum" sz="quarter" idx="10"/>
          </p:nvPr>
        </p:nvSpPr>
        <p:spPr/>
        <p:txBody>
          <a:bodyPr/>
          <a:lstStyle/>
          <a:p>
            <a:pPr>
              <a:defRPr/>
            </a:pPr>
            <a:fld id="{4044B7BF-D1C9-4C8A-A5CA-C2C8FD3132FE}" type="slidenum">
              <a:rPr lang="da-DK" smtClean="0"/>
              <a:pPr>
                <a:defRPr/>
              </a:pPr>
              <a:t>10</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14" name="Titel 13"/>
          <p:cNvSpPr>
            <a:spLocks noGrp="1"/>
          </p:cNvSpPr>
          <p:nvPr>
            <p:ph type="ctrTitle"/>
          </p:nvPr>
        </p:nvSpPr>
        <p:spPr>
          <a:xfrm>
            <a:off x="1432560" y="359898"/>
            <a:ext cx="7406640" cy="1472184"/>
          </a:xfrm>
        </p:spPr>
        <p:txBody>
          <a:bodyPr anchor="b"/>
          <a:lstStyle>
            <a:lvl1pPr algn="l">
              <a:defRPr/>
            </a:lvl1pPr>
            <a:extLst/>
          </a:lstStyle>
          <a:p>
            <a:r>
              <a:rPr kumimoji="0" lang="da-DK" smtClean="0"/>
              <a:t>Klik for at redigere titeltypografi i masteren</a:t>
            </a:r>
            <a:endParaRPr kumimoji="0" lang="en-US"/>
          </a:p>
        </p:txBody>
      </p:sp>
      <p:sp>
        <p:nvSpPr>
          <p:cNvPr id="22" name="Undertitel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a-DK" smtClean="0"/>
              <a:t>Klik for at redigere undertiteltypografien i masteren</a:t>
            </a:r>
            <a:endParaRPr kumimoji="0" lang="en-US"/>
          </a:p>
        </p:txBody>
      </p:sp>
      <p:sp>
        <p:nvSpPr>
          <p:cNvPr id="7" name="Pladsholder til dato 6"/>
          <p:cNvSpPr>
            <a:spLocks noGrp="1"/>
          </p:cNvSpPr>
          <p:nvPr>
            <p:ph type="dt" sz="half" idx="10"/>
          </p:nvPr>
        </p:nvSpPr>
        <p:spPr/>
        <p:txBody>
          <a:bodyPr/>
          <a:lstStyle>
            <a:extLst/>
          </a:lstStyle>
          <a:p>
            <a:pPr>
              <a:defRPr/>
            </a:pPr>
            <a:fld id="{5A775B78-2995-4EA6-96D2-3052221244A7}" type="datetime3">
              <a:rPr lang="da-DK" smtClean="0"/>
              <a:pPr>
                <a:defRPr/>
              </a:pPr>
              <a:t>14.05.2013</a:t>
            </a:fld>
            <a:endParaRPr lang="da-DK"/>
          </a:p>
        </p:txBody>
      </p:sp>
      <p:sp>
        <p:nvSpPr>
          <p:cNvPr id="20" name="Pladsholder til sidefod 19"/>
          <p:cNvSpPr>
            <a:spLocks noGrp="1"/>
          </p:cNvSpPr>
          <p:nvPr>
            <p:ph type="ftr" sz="quarter" idx="11"/>
          </p:nvPr>
        </p:nvSpPr>
        <p:spPr/>
        <p:txBody>
          <a:bodyPr/>
          <a:lstStyle>
            <a:extLst/>
          </a:lstStyle>
          <a:p>
            <a:endParaRPr kumimoji="0" lang="en-US"/>
          </a:p>
        </p:txBody>
      </p:sp>
      <p:sp>
        <p:nvSpPr>
          <p:cNvPr id="10" name="Pladsholder til diasnummer 9"/>
          <p:cNvSpPr>
            <a:spLocks noGrp="1"/>
          </p:cNvSpPr>
          <p:nvPr>
            <p:ph type="sldNum" sz="quarter" idx="12"/>
          </p:nvPr>
        </p:nvSpPr>
        <p:spPr/>
        <p:txBody>
          <a:bodyPr/>
          <a:lstStyle>
            <a:extLst/>
          </a:lstStyle>
          <a:p>
            <a:fld id="{6294C92D-0306-4E69-9CD3-20855E849650}" type="slidenum">
              <a:rPr kumimoji="0" lang="en-US" smtClean="0"/>
              <a:pPr/>
              <a:t>‹nr.›</a:t>
            </a:fld>
            <a:endParaRPr kumimoji="0"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a-DK" smtClean="0"/>
              <a:t>Klik for at redigere titeltypografi i masteren</a:t>
            </a:r>
            <a:endParaRPr kumimoji="0" lang="en-US"/>
          </a:p>
        </p:txBody>
      </p:sp>
      <p:sp>
        <p:nvSpPr>
          <p:cNvPr id="3" name="Pladsholder til lodret titel 2"/>
          <p:cNvSpPr>
            <a:spLocks noGrp="1"/>
          </p:cNvSpPr>
          <p:nvPr>
            <p:ph type="body" orient="vert" idx="1"/>
          </p:nvPr>
        </p:nvSpPr>
        <p:spPr/>
        <p:txBody>
          <a:bodyPr vert="eaVert"/>
          <a:lstStyle>
            <a:extLs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p:txBody>
          <a:bodyPr/>
          <a:lstStyle>
            <a:extLst/>
          </a:lstStyle>
          <a:p>
            <a:pPr>
              <a:defRPr/>
            </a:pPr>
            <a:fld id="{5A775B78-2995-4EA6-96D2-3052221244A7}" type="datetime3">
              <a:rPr lang="da-DK" smtClean="0"/>
              <a:pPr>
                <a:defRPr/>
              </a:pPr>
              <a:t>14.05.2013</a:t>
            </a:fld>
            <a:endParaRPr lang="da-DK"/>
          </a:p>
        </p:txBody>
      </p:sp>
      <p:sp>
        <p:nvSpPr>
          <p:cNvPr id="5" name="Pladsholder til sidefod 4"/>
          <p:cNvSpPr>
            <a:spLocks noGrp="1"/>
          </p:cNvSpPr>
          <p:nvPr>
            <p:ph type="ftr" sz="quarter" idx="11"/>
          </p:nvPr>
        </p:nvSpPr>
        <p:spPr/>
        <p:txBody>
          <a:bodyPr/>
          <a:lstStyle>
            <a:extLst/>
          </a:lstStyle>
          <a:p>
            <a:endParaRPr kumimoji="0" lang="en-US"/>
          </a:p>
        </p:txBody>
      </p:sp>
      <p:sp>
        <p:nvSpPr>
          <p:cNvPr id="6" name="Pladsholder til diasnummer 5"/>
          <p:cNvSpPr>
            <a:spLocks noGrp="1"/>
          </p:cNvSpPr>
          <p:nvPr>
            <p:ph type="sldNum" sz="quarter" idx="12"/>
          </p:nvPr>
        </p:nvSpPr>
        <p:spPr/>
        <p:txBody>
          <a:bodyPr/>
          <a:lstStyle>
            <a:extLst/>
          </a:lstStyle>
          <a:p>
            <a:fld id="{6294C92D-0306-4E69-9CD3-20855E849650}" type="slidenum">
              <a:rPr kumimoji="0" lang="en-US" smtClean="0"/>
              <a:pPr/>
              <a:t>‹nr.›</a:t>
            </a:fld>
            <a:endParaRPr kumimoji="0" lang="en-US"/>
          </a:p>
        </p:txBody>
      </p:sp>
    </p:spTree>
  </p:cSld>
  <p:clrMapOvr>
    <a:masterClrMapping/>
  </p:clrMapOvr>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858000" y="274639"/>
            <a:ext cx="1828800" cy="5851525"/>
          </a:xfrm>
        </p:spPr>
        <p:txBody>
          <a:bodyPr vert="eaVert"/>
          <a:lstStyle>
            <a:extLst/>
          </a:lstStyle>
          <a:p>
            <a:r>
              <a:rPr kumimoji="0" lang="da-DK" smtClean="0"/>
              <a:t>Klik for at redigere titeltypografi i masteren</a:t>
            </a:r>
            <a:endParaRPr kumimoji="0" lang="en-US"/>
          </a:p>
        </p:txBody>
      </p:sp>
      <p:sp>
        <p:nvSpPr>
          <p:cNvPr id="3" name="Pladsholder til lodret titel 2"/>
          <p:cNvSpPr>
            <a:spLocks noGrp="1"/>
          </p:cNvSpPr>
          <p:nvPr>
            <p:ph type="body" orient="vert" idx="1"/>
          </p:nvPr>
        </p:nvSpPr>
        <p:spPr>
          <a:xfrm>
            <a:off x="1143000" y="274640"/>
            <a:ext cx="5562600" cy="5851525"/>
          </a:xfrm>
        </p:spPr>
        <p:txBody>
          <a:bodyPr vert="eaVert"/>
          <a:lstStyle>
            <a:extLs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p:txBody>
          <a:bodyPr/>
          <a:lstStyle>
            <a:extLst/>
          </a:lstStyle>
          <a:p>
            <a:pPr>
              <a:defRPr/>
            </a:pPr>
            <a:fld id="{5A775B78-2995-4EA6-96D2-3052221244A7}" type="datetime3">
              <a:rPr lang="da-DK" smtClean="0"/>
              <a:pPr>
                <a:defRPr/>
              </a:pPr>
              <a:t>14.05.2013</a:t>
            </a:fld>
            <a:endParaRPr lang="da-DK"/>
          </a:p>
        </p:txBody>
      </p:sp>
      <p:sp>
        <p:nvSpPr>
          <p:cNvPr id="5" name="Pladsholder til sidefod 4"/>
          <p:cNvSpPr>
            <a:spLocks noGrp="1"/>
          </p:cNvSpPr>
          <p:nvPr>
            <p:ph type="ftr" sz="quarter" idx="11"/>
          </p:nvPr>
        </p:nvSpPr>
        <p:spPr/>
        <p:txBody>
          <a:bodyPr/>
          <a:lstStyle>
            <a:extLst/>
          </a:lstStyle>
          <a:p>
            <a:endParaRPr kumimoji="0" lang="en-US"/>
          </a:p>
        </p:txBody>
      </p:sp>
      <p:sp>
        <p:nvSpPr>
          <p:cNvPr id="6" name="Pladsholder til diasnummer 5"/>
          <p:cNvSpPr>
            <a:spLocks noGrp="1"/>
          </p:cNvSpPr>
          <p:nvPr>
            <p:ph type="sldNum" sz="quarter" idx="12"/>
          </p:nvPr>
        </p:nvSpPr>
        <p:spPr/>
        <p:txBody>
          <a:bodyPr/>
          <a:lstStyle>
            <a:extLst/>
          </a:lstStyle>
          <a:p>
            <a:fld id="{6294C92D-0306-4E69-9CD3-20855E849650}" type="slidenum">
              <a:rPr kumimoji="0" lang="en-US" smtClean="0"/>
              <a:pPr/>
              <a:t>‹nr.›</a:t>
            </a:fld>
            <a:endParaRPr kumimoji="0" lang="en-US"/>
          </a:p>
        </p:txBody>
      </p:sp>
    </p:spTree>
  </p:cSld>
  <p:clrMapOvr>
    <a:masterClrMapping/>
  </p:clrMapOvr>
  <p:hf sldNum="0"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dias m blåt mønster">
    <p:spTree>
      <p:nvGrpSpPr>
        <p:cNvPr id="1" name=""/>
        <p:cNvGrpSpPr/>
        <p:nvPr/>
      </p:nvGrpSpPr>
      <p:grpSpPr>
        <a:xfrm>
          <a:off x="0" y="0"/>
          <a:ext cx="0" cy="0"/>
          <a:chOff x="0" y="0"/>
          <a:chExt cx="0" cy="0"/>
        </a:xfrm>
      </p:grpSpPr>
      <p:pic>
        <p:nvPicPr>
          <p:cNvPr id="4" name="Billede 5"/>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540000" y="4248000"/>
            <a:ext cx="7772400" cy="1073905"/>
          </a:xfrm>
        </p:spPr>
        <p:txBody>
          <a:bodyPr/>
          <a:lstStyle>
            <a:lvl1pPr>
              <a:defRPr>
                <a:solidFill>
                  <a:schemeClr val="tx1"/>
                </a:solidFill>
              </a:defRPr>
            </a:lvl1pPr>
          </a:lstStyle>
          <a:p>
            <a:r>
              <a:rPr lang="da-DK" smtClean="0"/>
              <a:t>Klik for at redigere titeltypografi i masteren</a:t>
            </a:r>
            <a:endParaRPr lang="da-DK" dirty="0"/>
          </a:p>
        </p:txBody>
      </p:sp>
      <p:sp>
        <p:nvSpPr>
          <p:cNvPr id="8" name="Pladsholder til tekst 5"/>
          <p:cNvSpPr>
            <a:spLocks noGrp="1"/>
          </p:cNvSpPr>
          <p:nvPr>
            <p:ph type="body" sz="quarter" idx="11"/>
          </p:nvPr>
        </p:nvSpPr>
        <p:spPr>
          <a:xfrm>
            <a:off x="534988" y="5461000"/>
            <a:ext cx="4578350" cy="558800"/>
          </a:xfrm>
        </p:spPr>
        <p:txBody>
          <a:bodyPr/>
          <a:lstStyle>
            <a:lvl1pPr marL="0" indent="0">
              <a:buNone/>
              <a:defRPr sz="2200">
                <a:solidFill>
                  <a:schemeClr val="tx1"/>
                </a:solidFill>
                <a:latin typeface="Adobe Garamond Pro"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da-DK" smtClean="0"/>
              <a:t>Klik for at redigere typografi i masteren</a:t>
            </a:r>
          </a:p>
        </p:txBody>
      </p:sp>
      <p:sp>
        <p:nvSpPr>
          <p:cNvPr id="5" name="Pladsholder til dato 3"/>
          <p:cNvSpPr>
            <a:spLocks noGrp="1"/>
          </p:cNvSpPr>
          <p:nvPr>
            <p:ph type="dt" sz="half" idx="12"/>
          </p:nvPr>
        </p:nvSpPr>
        <p:spPr/>
        <p:txBody>
          <a:bodyPr/>
          <a:lstStyle>
            <a:lvl1pPr>
              <a:defRPr smtClean="0"/>
            </a:lvl1pPr>
          </a:lstStyle>
          <a:p>
            <a:pPr>
              <a:defRPr/>
            </a:pPr>
            <a:fld id="{C82E59A3-4DE9-4255-B450-BFBC5E9314FB}" type="datetime3">
              <a:rPr lang="da-DK"/>
              <a:pPr>
                <a:defRPr/>
              </a:pPr>
              <a:t>14.05.2013</a:t>
            </a:fld>
            <a:endParaRPr lang="da-DK"/>
          </a:p>
        </p:txBody>
      </p:sp>
    </p:spTree>
    <p:extLst>
      <p:ext uri="{BB962C8B-B14F-4D97-AF65-F5344CB8AC3E}">
        <p14:creationId xmlns="" xmlns:p14="http://schemas.microsoft.com/office/powerpoint/2010/main" val="27032645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dias m blå baggrund">
    <p:spTree>
      <p:nvGrpSpPr>
        <p:cNvPr id="1" name=""/>
        <p:cNvGrpSpPr/>
        <p:nvPr/>
      </p:nvGrpSpPr>
      <p:grpSpPr>
        <a:xfrm>
          <a:off x="0" y="0"/>
          <a:ext cx="0" cy="0"/>
          <a:chOff x="0" y="0"/>
          <a:chExt cx="0" cy="0"/>
        </a:xfrm>
      </p:grpSpPr>
      <p:sp>
        <p:nvSpPr>
          <p:cNvPr id="4" name="Rektangel 3"/>
          <p:cNvSpPr/>
          <p:nvPr/>
        </p:nvSpPr>
        <p:spPr>
          <a:xfrm>
            <a:off x="0" y="0"/>
            <a:ext cx="9144000" cy="3959225"/>
          </a:xfrm>
          <a:prstGeom prst="rect">
            <a:avLst/>
          </a:prstGeom>
          <a:solidFill>
            <a:schemeClr val="accent2"/>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a-DK"/>
          </a:p>
        </p:txBody>
      </p:sp>
      <p:sp>
        <p:nvSpPr>
          <p:cNvPr id="2" name="Titel 1"/>
          <p:cNvSpPr>
            <a:spLocks noGrp="1"/>
          </p:cNvSpPr>
          <p:nvPr>
            <p:ph type="ctrTitle"/>
          </p:nvPr>
        </p:nvSpPr>
        <p:spPr>
          <a:xfrm>
            <a:off x="540000" y="360000"/>
            <a:ext cx="7772400" cy="1411952"/>
          </a:xfrm>
        </p:spPr>
        <p:txBody>
          <a:bodyPr/>
          <a:lstStyle>
            <a:lvl1pPr>
              <a:defRPr>
                <a:solidFill>
                  <a:schemeClr val="bg1"/>
                </a:solidFill>
              </a:defRPr>
            </a:lvl1pPr>
          </a:lstStyle>
          <a:p>
            <a:r>
              <a:rPr lang="da-DK" smtClean="0"/>
              <a:t>Klik for at redigere titeltypografi i masteren</a:t>
            </a:r>
            <a:endParaRPr lang="da-DK" dirty="0"/>
          </a:p>
        </p:txBody>
      </p:sp>
      <p:sp>
        <p:nvSpPr>
          <p:cNvPr id="8" name="Pladsholder til tekst 4"/>
          <p:cNvSpPr>
            <a:spLocks noGrp="1"/>
          </p:cNvSpPr>
          <p:nvPr>
            <p:ph type="body" sz="quarter" idx="11"/>
          </p:nvPr>
        </p:nvSpPr>
        <p:spPr>
          <a:xfrm>
            <a:off x="528638" y="1822450"/>
            <a:ext cx="5402262" cy="508000"/>
          </a:xfrm>
        </p:spPr>
        <p:txBody>
          <a:bodyPr/>
          <a:lstStyle>
            <a:lvl1pPr marL="0" indent="0">
              <a:buNone/>
              <a:defRPr sz="2200">
                <a:solidFill>
                  <a:schemeClr val="bg1"/>
                </a:solidFill>
                <a:latin typeface="Adobe Garamond Pro"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da-DK" smtClean="0"/>
              <a:t>Klik for at redigere typografi i masteren</a:t>
            </a:r>
          </a:p>
        </p:txBody>
      </p:sp>
      <p:sp>
        <p:nvSpPr>
          <p:cNvPr id="5" name="Pladsholder til dato 3"/>
          <p:cNvSpPr>
            <a:spLocks noGrp="1"/>
          </p:cNvSpPr>
          <p:nvPr>
            <p:ph type="dt" sz="half" idx="12"/>
          </p:nvPr>
        </p:nvSpPr>
        <p:spPr/>
        <p:txBody>
          <a:bodyPr/>
          <a:lstStyle>
            <a:lvl1pPr>
              <a:defRPr smtClean="0"/>
            </a:lvl1pPr>
          </a:lstStyle>
          <a:p>
            <a:pPr>
              <a:defRPr/>
            </a:pPr>
            <a:fld id="{5384300A-692B-435D-8EF8-B717E1C93E58}" type="datetime3">
              <a:rPr lang="da-DK"/>
              <a:pPr>
                <a:defRPr/>
              </a:pPr>
              <a:t>14.05.2013</a:t>
            </a:fld>
            <a:endParaRPr lang="da-DK"/>
          </a:p>
        </p:txBody>
      </p:sp>
    </p:spTree>
    <p:extLst>
      <p:ext uri="{BB962C8B-B14F-4D97-AF65-F5344CB8AC3E}">
        <p14:creationId xmlns="" xmlns:p14="http://schemas.microsoft.com/office/powerpoint/2010/main" val="3837436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dias m grønt mønster">
    <p:spTree>
      <p:nvGrpSpPr>
        <p:cNvPr id="1" name=""/>
        <p:cNvGrpSpPr/>
        <p:nvPr/>
      </p:nvGrpSpPr>
      <p:grpSpPr>
        <a:xfrm>
          <a:off x="0" y="0"/>
          <a:ext cx="0" cy="0"/>
          <a:chOff x="0" y="0"/>
          <a:chExt cx="0" cy="0"/>
        </a:xfrm>
      </p:grpSpPr>
      <p:pic>
        <p:nvPicPr>
          <p:cNvPr id="4" name="Billede 5"/>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540000" y="4248000"/>
            <a:ext cx="7772400" cy="1073905"/>
          </a:xfrm>
        </p:spPr>
        <p:txBody>
          <a:bodyPr/>
          <a:lstStyle>
            <a:lvl1pPr>
              <a:defRPr>
                <a:solidFill>
                  <a:schemeClr val="tx1"/>
                </a:solidFill>
              </a:defRPr>
            </a:lvl1pPr>
          </a:lstStyle>
          <a:p>
            <a:r>
              <a:rPr lang="da-DK" smtClean="0"/>
              <a:t>Klik for at redigere titeltypografi i masteren</a:t>
            </a:r>
            <a:endParaRPr lang="da-DK"/>
          </a:p>
        </p:txBody>
      </p:sp>
      <p:sp>
        <p:nvSpPr>
          <p:cNvPr id="7" name="Pladsholder til tekst 5"/>
          <p:cNvSpPr>
            <a:spLocks noGrp="1"/>
          </p:cNvSpPr>
          <p:nvPr>
            <p:ph type="body" sz="quarter" idx="11"/>
          </p:nvPr>
        </p:nvSpPr>
        <p:spPr>
          <a:xfrm>
            <a:off x="534988" y="5461000"/>
            <a:ext cx="4578350" cy="558800"/>
          </a:xfrm>
        </p:spPr>
        <p:txBody>
          <a:bodyPr/>
          <a:lstStyle>
            <a:lvl1pPr marL="0" indent="0">
              <a:buNone/>
              <a:defRPr sz="2200">
                <a:solidFill>
                  <a:schemeClr val="tx1"/>
                </a:solidFill>
                <a:latin typeface="Adobe Garamond Pro"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da-DK" smtClean="0"/>
              <a:t>Klik for at redigere typografi i masteren</a:t>
            </a:r>
          </a:p>
        </p:txBody>
      </p:sp>
      <p:sp>
        <p:nvSpPr>
          <p:cNvPr id="5" name="Pladsholder til dato 3"/>
          <p:cNvSpPr>
            <a:spLocks noGrp="1"/>
          </p:cNvSpPr>
          <p:nvPr>
            <p:ph type="dt" sz="half" idx="12"/>
          </p:nvPr>
        </p:nvSpPr>
        <p:spPr/>
        <p:txBody>
          <a:bodyPr/>
          <a:lstStyle>
            <a:lvl1pPr>
              <a:defRPr smtClean="0"/>
            </a:lvl1pPr>
          </a:lstStyle>
          <a:p>
            <a:pPr>
              <a:defRPr/>
            </a:pPr>
            <a:fld id="{0B16B368-366A-4CFD-8A23-C580961D3DE4}" type="datetime3">
              <a:rPr lang="da-DK"/>
              <a:pPr>
                <a:defRPr/>
              </a:pPr>
              <a:t>14.05.2013</a:t>
            </a:fld>
            <a:endParaRPr lang="da-DK"/>
          </a:p>
        </p:txBody>
      </p:sp>
    </p:spTree>
    <p:extLst>
      <p:ext uri="{BB962C8B-B14F-4D97-AF65-F5344CB8AC3E}">
        <p14:creationId xmlns="" xmlns:p14="http://schemas.microsoft.com/office/powerpoint/2010/main" val="4040440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dias m rødt mønster">
    <p:spTree>
      <p:nvGrpSpPr>
        <p:cNvPr id="1" name=""/>
        <p:cNvGrpSpPr/>
        <p:nvPr/>
      </p:nvGrpSpPr>
      <p:grpSpPr>
        <a:xfrm>
          <a:off x="0" y="0"/>
          <a:ext cx="0" cy="0"/>
          <a:chOff x="0" y="0"/>
          <a:chExt cx="0" cy="0"/>
        </a:xfrm>
      </p:grpSpPr>
      <p:pic>
        <p:nvPicPr>
          <p:cNvPr id="4" name="Billede 5"/>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540000" y="4248000"/>
            <a:ext cx="7772400" cy="1073905"/>
          </a:xfrm>
        </p:spPr>
        <p:txBody>
          <a:bodyPr/>
          <a:lstStyle>
            <a:lvl1pPr>
              <a:defRPr>
                <a:solidFill>
                  <a:schemeClr val="tx1"/>
                </a:solidFill>
              </a:defRPr>
            </a:lvl1pPr>
          </a:lstStyle>
          <a:p>
            <a:r>
              <a:rPr lang="da-DK" smtClean="0"/>
              <a:t>Klik for at redigere titeltypografi i masteren</a:t>
            </a:r>
            <a:endParaRPr lang="da-DK"/>
          </a:p>
        </p:txBody>
      </p:sp>
      <p:sp>
        <p:nvSpPr>
          <p:cNvPr id="7" name="Pladsholder til tekst 5"/>
          <p:cNvSpPr>
            <a:spLocks noGrp="1"/>
          </p:cNvSpPr>
          <p:nvPr>
            <p:ph type="body" sz="quarter" idx="11"/>
          </p:nvPr>
        </p:nvSpPr>
        <p:spPr>
          <a:xfrm>
            <a:off x="534988" y="5461000"/>
            <a:ext cx="4578350" cy="558800"/>
          </a:xfrm>
        </p:spPr>
        <p:txBody>
          <a:bodyPr/>
          <a:lstStyle>
            <a:lvl1pPr marL="0" indent="0">
              <a:buNone/>
              <a:defRPr sz="2200">
                <a:solidFill>
                  <a:schemeClr val="tx1"/>
                </a:solidFill>
                <a:latin typeface="Adobe Garamond Pro"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da-DK" smtClean="0"/>
              <a:t>Klik for at redigere typografi i masteren</a:t>
            </a:r>
          </a:p>
        </p:txBody>
      </p:sp>
      <p:sp>
        <p:nvSpPr>
          <p:cNvPr id="5" name="Pladsholder til dato 3"/>
          <p:cNvSpPr>
            <a:spLocks noGrp="1"/>
          </p:cNvSpPr>
          <p:nvPr>
            <p:ph type="dt" sz="half" idx="12"/>
          </p:nvPr>
        </p:nvSpPr>
        <p:spPr/>
        <p:txBody>
          <a:bodyPr/>
          <a:lstStyle>
            <a:lvl1pPr>
              <a:defRPr smtClean="0"/>
            </a:lvl1pPr>
          </a:lstStyle>
          <a:p>
            <a:pPr>
              <a:defRPr/>
            </a:pPr>
            <a:fld id="{288819DF-B137-402B-962D-E37D63F25E4B}" type="datetime3">
              <a:rPr lang="da-DK"/>
              <a:pPr>
                <a:defRPr/>
              </a:pPr>
              <a:t>14.05.2013</a:t>
            </a:fld>
            <a:endParaRPr lang="da-DK"/>
          </a:p>
        </p:txBody>
      </p:sp>
    </p:spTree>
    <p:extLst>
      <p:ext uri="{BB962C8B-B14F-4D97-AF65-F5344CB8AC3E}">
        <p14:creationId xmlns="" xmlns:p14="http://schemas.microsoft.com/office/powerpoint/2010/main" val="4227913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dias m orange mønster">
    <p:spTree>
      <p:nvGrpSpPr>
        <p:cNvPr id="1" name=""/>
        <p:cNvGrpSpPr/>
        <p:nvPr/>
      </p:nvGrpSpPr>
      <p:grpSpPr>
        <a:xfrm>
          <a:off x="0" y="0"/>
          <a:ext cx="0" cy="0"/>
          <a:chOff x="0" y="0"/>
          <a:chExt cx="0" cy="0"/>
        </a:xfrm>
      </p:grpSpPr>
      <p:pic>
        <p:nvPicPr>
          <p:cNvPr id="4" name="Billede 5"/>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540000" y="4248000"/>
            <a:ext cx="7772400" cy="1073905"/>
          </a:xfrm>
        </p:spPr>
        <p:txBody>
          <a:bodyPr/>
          <a:lstStyle>
            <a:lvl1pPr>
              <a:defRPr>
                <a:solidFill>
                  <a:schemeClr val="tx1"/>
                </a:solidFill>
              </a:defRPr>
            </a:lvl1pPr>
          </a:lstStyle>
          <a:p>
            <a:r>
              <a:rPr lang="da-DK" smtClean="0"/>
              <a:t>Klik for at redigere titeltypografi i masteren</a:t>
            </a:r>
            <a:endParaRPr lang="da-DK"/>
          </a:p>
        </p:txBody>
      </p:sp>
      <p:sp>
        <p:nvSpPr>
          <p:cNvPr id="7" name="Pladsholder til tekst 5"/>
          <p:cNvSpPr>
            <a:spLocks noGrp="1"/>
          </p:cNvSpPr>
          <p:nvPr>
            <p:ph type="body" sz="quarter" idx="11"/>
          </p:nvPr>
        </p:nvSpPr>
        <p:spPr>
          <a:xfrm>
            <a:off x="534988" y="5461000"/>
            <a:ext cx="4578350" cy="558800"/>
          </a:xfrm>
        </p:spPr>
        <p:txBody>
          <a:bodyPr/>
          <a:lstStyle>
            <a:lvl1pPr marL="0" indent="0">
              <a:buNone/>
              <a:defRPr sz="2200">
                <a:solidFill>
                  <a:schemeClr val="tx1"/>
                </a:solidFill>
                <a:latin typeface="Adobe Garamond Pro"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da-DK" smtClean="0"/>
              <a:t>Klik for at redigere typografi i masteren</a:t>
            </a:r>
          </a:p>
        </p:txBody>
      </p:sp>
      <p:sp>
        <p:nvSpPr>
          <p:cNvPr id="5" name="Pladsholder til dato 3"/>
          <p:cNvSpPr>
            <a:spLocks noGrp="1"/>
          </p:cNvSpPr>
          <p:nvPr>
            <p:ph type="dt" sz="half" idx="12"/>
          </p:nvPr>
        </p:nvSpPr>
        <p:spPr/>
        <p:txBody>
          <a:bodyPr/>
          <a:lstStyle>
            <a:lvl1pPr>
              <a:defRPr smtClean="0"/>
            </a:lvl1pPr>
          </a:lstStyle>
          <a:p>
            <a:pPr>
              <a:defRPr/>
            </a:pPr>
            <a:fld id="{EBE996D5-4996-45FE-8311-1197AAAD0F64}" type="datetime3">
              <a:rPr lang="da-DK"/>
              <a:pPr>
                <a:defRPr/>
              </a:pPr>
              <a:t>14.05.2013</a:t>
            </a:fld>
            <a:endParaRPr lang="da-DK"/>
          </a:p>
        </p:txBody>
      </p:sp>
    </p:spTree>
    <p:extLst>
      <p:ext uri="{BB962C8B-B14F-4D97-AF65-F5344CB8AC3E}">
        <p14:creationId xmlns="" xmlns:p14="http://schemas.microsoft.com/office/powerpoint/2010/main" val="6954037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eldias m foto">
    <p:spTree>
      <p:nvGrpSpPr>
        <p:cNvPr id="1" name=""/>
        <p:cNvGrpSpPr/>
        <p:nvPr/>
      </p:nvGrpSpPr>
      <p:grpSpPr>
        <a:xfrm>
          <a:off x="0" y="0"/>
          <a:ext cx="0" cy="0"/>
          <a:chOff x="0" y="0"/>
          <a:chExt cx="0" cy="0"/>
        </a:xfrm>
      </p:grpSpPr>
      <p:sp>
        <p:nvSpPr>
          <p:cNvPr id="2" name="Titel 1"/>
          <p:cNvSpPr>
            <a:spLocks noGrp="1"/>
          </p:cNvSpPr>
          <p:nvPr>
            <p:ph type="ctrTitle"/>
          </p:nvPr>
        </p:nvSpPr>
        <p:spPr>
          <a:xfrm>
            <a:off x="540000" y="4248000"/>
            <a:ext cx="7772400" cy="1079952"/>
          </a:xfrm>
        </p:spPr>
        <p:txBody>
          <a:bodyPr/>
          <a:lstStyle>
            <a:lvl1pPr>
              <a:defRPr>
                <a:solidFill>
                  <a:schemeClr val="tx1"/>
                </a:solidFill>
              </a:defRPr>
            </a:lvl1pPr>
          </a:lstStyle>
          <a:p>
            <a:r>
              <a:rPr lang="da-DK" smtClean="0"/>
              <a:t>Klik for at redigere titeltypografi i masteren</a:t>
            </a:r>
            <a:endParaRPr lang="da-DK" dirty="0"/>
          </a:p>
        </p:txBody>
      </p:sp>
      <p:sp>
        <p:nvSpPr>
          <p:cNvPr id="6" name="Pladsholder til billede 5"/>
          <p:cNvSpPr>
            <a:spLocks noGrp="1"/>
          </p:cNvSpPr>
          <p:nvPr>
            <p:ph type="pic" sz="quarter" idx="11"/>
          </p:nvPr>
        </p:nvSpPr>
        <p:spPr>
          <a:xfrm>
            <a:off x="0" y="0"/>
            <a:ext cx="9144000" cy="3960000"/>
          </a:xfrm>
        </p:spPr>
        <p:txBody>
          <a:bodyPr rtlCol="0">
            <a:noAutofit/>
          </a:bodyPr>
          <a:lstStyle/>
          <a:p>
            <a:pPr lvl="0"/>
            <a:r>
              <a:rPr lang="da-DK" noProof="0" smtClean="0"/>
              <a:t>Klik på ikonet for at tilføje et billede</a:t>
            </a:r>
            <a:endParaRPr lang="da-DK" noProof="0"/>
          </a:p>
        </p:txBody>
      </p:sp>
      <p:sp>
        <p:nvSpPr>
          <p:cNvPr id="8" name="Pladsholder til tekst 5"/>
          <p:cNvSpPr>
            <a:spLocks noGrp="1"/>
          </p:cNvSpPr>
          <p:nvPr>
            <p:ph type="body" sz="quarter" idx="14"/>
          </p:nvPr>
        </p:nvSpPr>
        <p:spPr>
          <a:xfrm>
            <a:off x="534988" y="5461000"/>
            <a:ext cx="4578350" cy="558800"/>
          </a:xfrm>
        </p:spPr>
        <p:txBody>
          <a:bodyPr/>
          <a:lstStyle>
            <a:lvl1pPr marL="0" indent="0">
              <a:buNone/>
              <a:defRPr sz="2200">
                <a:solidFill>
                  <a:schemeClr val="tx1"/>
                </a:solidFill>
                <a:latin typeface="Adobe Garamond Pro"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da-DK" smtClean="0"/>
              <a:t>Klik for at redigere typografi i masteren</a:t>
            </a:r>
          </a:p>
        </p:txBody>
      </p:sp>
      <p:sp>
        <p:nvSpPr>
          <p:cNvPr id="5" name="Pladsholder til dato 3"/>
          <p:cNvSpPr>
            <a:spLocks noGrp="1"/>
          </p:cNvSpPr>
          <p:nvPr>
            <p:ph type="dt" sz="half" idx="15"/>
          </p:nvPr>
        </p:nvSpPr>
        <p:spPr/>
        <p:txBody>
          <a:bodyPr/>
          <a:lstStyle>
            <a:lvl1pPr>
              <a:defRPr/>
            </a:lvl1pPr>
          </a:lstStyle>
          <a:p>
            <a:pPr>
              <a:defRPr/>
            </a:pPr>
            <a:fld id="{02375242-F068-46D0-ABC2-CF737D7F02E4}" type="datetime3">
              <a:rPr lang="da-DK"/>
              <a:pPr>
                <a:defRPr/>
              </a:pPr>
              <a:t>14.05.2013</a:t>
            </a:fld>
            <a:endParaRPr lang="da-DK"/>
          </a:p>
        </p:txBody>
      </p:sp>
    </p:spTree>
    <p:extLst>
      <p:ext uri="{BB962C8B-B14F-4D97-AF65-F5344CB8AC3E}">
        <p14:creationId xmlns="" xmlns:p14="http://schemas.microsoft.com/office/powerpoint/2010/main" val="24234389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kst/1 spalte på hvid bund">
    <p:spTree>
      <p:nvGrpSpPr>
        <p:cNvPr id="1" name=""/>
        <p:cNvGrpSpPr/>
        <p:nvPr/>
      </p:nvGrpSpPr>
      <p:grpSpPr>
        <a:xfrm>
          <a:off x="0" y="0"/>
          <a:ext cx="0" cy="0"/>
          <a:chOff x="0" y="0"/>
          <a:chExt cx="0" cy="0"/>
        </a:xfrm>
      </p:grpSpPr>
      <p:cxnSp>
        <p:nvCxnSpPr>
          <p:cNvPr id="4" name="Lige forbindelse 3"/>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9" name="Pladsholder til tekst 5"/>
          <p:cNvSpPr>
            <a:spLocks noGrp="1"/>
          </p:cNvSpPr>
          <p:nvPr>
            <p:ph type="body" sz="quarter" idx="11"/>
          </p:nvPr>
        </p:nvSpPr>
        <p:spPr>
          <a:xfrm>
            <a:off x="540000" y="2052000"/>
            <a:ext cx="8067901" cy="3616476"/>
          </a:xfrm>
        </p:spPr>
        <p:txBody>
          <a:bodyPr/>
          <a:lstStyle>
            <a:lvl1pPr marL="0" indent="0" algn="l">
              <a:lnSpc>
                <a:spcPts val="2100"/>
              </a:lnSpc>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5" name="Pladsholder til dato 3"/>
          <p:cNvSpPr>
            <a:spLocks noGrp="1"/>
          </p:cNvSpPr>
          <p:nvPr>
            <p:ph type="dt" sz="half" idx="12"/>
          </p:nvPr>
        </p:nvSpPr>
        <p:spPr/>
        <p:txBody>
          <a:bodyPr/>
          <a:lstStyle>
            <a:lvl1pPr>
              <a:defRPr smtClean="0"/>
            </a:lvl1pPr>
          </a:lstStyle>
          <a:p>
            <a:pPr>
              <a:defRPr/>
            </a:pPr>
            <a:fld id="{61DE6CE2-5CF2-45FC-B11E-E23C4BDC32EB}" type="datetime3">
              <a:rPr lang="da-DK"/>
              <a:pPr>
                <a:defRPr/>
              </a:pPr>
              <a:t>14.05.2013</a:t>
            </a:fld>
            <a:endParaRPr lang="da-DK"/>
          </a:p>
        </p:txBody>
      </p:sp>
    </p:spTree>
    <p:extLst>
      <p:ext uri="{BB962C8B-B14F-4D97-AF65-F5344CB8AC3E}">
        <p14:creationId xmlns="" xmlns:p14="http://schemas.microsoft.com/office/powerpoint/2010/main" val="3582183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kst/2 spalter på hvid bund">
    <p:spTree>
      <p:nvGrpSpPr>
        <p:cNvPr id="1" name=""/>
        <p:cNvGrpSpPr/>
        <p:nvPr/>
      </p:nvGrpSpPr>
      <p:grpSpPr>
        <a:xfrm>
          <a:off x="0" y="0"/>
          <a:ext cx="0" cy="0"/>
          <a:chOff x="0" y="0"/>
          <a:chExt cx="0" cy="0"/>
        </a:xfrm>
      </p:grpSpPr>
      <p:cxnSp>
        <p:nvCxnSpPr>
          <p:cNvPr id="5" name="Lige forbindelse 4"/>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9" name="Pladsholder til tekst 5"/>
          <p:cNvSpPr>
            <a:spLocks noGrp="1"/>
          </p:cNvSpPr>
          <p:nvPr>
            <p:ph type="body" sz="quarter" idx="11"/>
          </p:nvPr>
        </p:nvSpPr>
        <p:spPr>
          <a:xfrm>
            <a:off x="540000" y="2052000"/>
            <a:ext cx="3888000" cy="3616476"/>
          </a:xfrm>
        </p:spPr>
        <p:txBody>
          <a:bodyPr/>
          <a:lstStyle>
            <a:lvl1pPr marL="0" indent="0" algn="l">
              <a:lnSpc>
                <a:spcPts val="2100"/>
              </a:lnSpc>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6" name="Pladsholder til tekst 5"/>
          <p:cNvSpPr>
            <a:spLocks noGrp="1"/>
          </p:cNvSpPr>
          <p:nvPr>
            <p:ph type="body" sz="quarter" idx="12"/>
          </p:nvPr>
        </p:nvSpPr>
        <p:spPr>
          <a:xfrm>
            <a:off x="4716016" y="2052000"/>
            <a:ext cx="3888000" cy="3616476"/>
          </a:xfrm>
        </p:spPr>
        <p:txBody>
          <a:bodyPr/>
          <a:lstStyle>
            <a:lvl1pPr marL="0" indent="0" algn="l">
              <a:lnSpc>
                <a:spcPts val="2100"/>
              </a:lnSpc>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7" name="Pladsholder til dato 3"/>
          <p:cNvSpPr>
            <a:spLocks noGrp="1"/>
          </p:cNvSpPr>
          <p:nvPr>
            <p:ph type="dt" sz="half" idx="13"/>
          </p:nvPr>
        </p:nvSpPr>
        <p:spPr/>
        <p:txBody>
          <a:bodyPr/>
          <a:lstStyle>
            <a:lvl1pPr>
              <a:defRPr smtClean="0"/>
            </a:lvl1pPr>
          </a:lstStyle>
          <a:p>
            <a:pPr>
              <a:defRPr/>
            </a:pPr>
            <a:fld id="{5EBB0AED-4D82-47DE-BAF5-F5236CF36A95}" type="datetime3">
              <a:rPr lang="da-DK"/>
              <a:pPr>
                <a:defRPr/>
              </a:pPr>
              <a:t>14.05.2013</a:t>
            </a:fld>
            <a:endParaRPr lang="da-DK"/>
          </a:p>
        </p:txBody>
      </p:sp>
    </p:spTree>
    <p:extLst>
      <p:ext uri="{BB962C8B-B14F-4D97-AF65-F5344CB8AC3E}">
        <p14:creationId xmlns="" xmlns:p14="http://schemas.microsoft.com/office/powerpoint/2010/main" val="2372512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a-DK" smtClean="0"/>
              <a:t>Klik for at redigere titeltypografi i masteren</a:t>
            </a:r>
            <a:endParaRPr kumimoji="0" lang="en-US"/>
          </a:p>
        </p:txBody>
      </p:sp>
      <p:sp>
        <p:nvSpPr>
          <p:cNvPr id="3" name="Pladsholder til indhold 2"/>
          <p:cNvSpPr>
            <a:spLocks noGrp="1"/>
          </p:cNvSpPr>
          <p:nvPr>
            <p:ph idx="1"/>
          </p:nvPr>
        </p:nvSpPr>
        <p:spPr/>
        <p:txBody>
          <a:bodyPr/>
          <a:lstStyle>
            <a:extLs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p:txBody>
          <a:bodyPr/>
          <a:lstStyle>
            <a:extLst/>
          </a:lstStyle>
          <a:p>
            <a:pPr>
              <a:defRPr/>
            </a:pPr>
            <a:fld id="{5A775B78-2995-4EA6-96D2-3052221244A7}" type="datetime3">
              <a:rPr lang="da-DK" smtClean="0"/>
              <a:pPr>
                <a:defRPr/>
              </a:pPr>
              <a:t>14.05.2013</a:t>
            </a:fld>
            <a:endParaRPr lang="da-DK"/>
          </a:p>
        </p:txBody>
      </p:sp>
      <p:sp>
        <p:nvSpPr>
          <p:cNvPr id="5" name="Pladsholder til sidefod 4"/>
          <p:cNvSpPr>
            <a:spLocks noGrp="1"/>
          </p:cNvSpPr>
          <p:nvPr>
            <p:ph type="ftr" sz="quarter" idx="11"/>
          </p:nvPr>
        </p:nvSpPr>
        <p:spPr/>
        <p:txBody>
          <a:bodyPr/>
          <a:lstStyle>
            <a:extLst/>
          </a:lstStyle>
          <a:p>
            <a:endParaRPr kumimoji="0" lang="en-US"/>
          </a:p>
        </p:txBody>
      </p:sp>
      <p:sp>
        <p:nvSpPr>
          <p:cNvPr id="6" name="Pladsholder til diasnummer 5"/>
          <p:cNvSpPr>
            <a:spLocks noGrp="1"/>
          </p:cNvSpPr>
          <p:nvPr>
            <p:ph type="sldNum" sz="quarter" idx="12"/>
          </p:nvPr>
        </p:nvSpPr>
        <p:spPr/>
        <p:txBody>
          <a:bodyPr/>
          <a:lstStyle>
            <a:extLst/>
          </a:lstStyle>
          <a:p>
            <a:fld id="{6294C92D-0306-4E69-9CD3-20855E849650}" type="slidenum">
              <a:rPr kumimoji="0" lang="en-US" smtClean="0"/>
              <a:pPr/>
              <a:t>‹nr.›</a:t>
            </a:fld>
            <a:endParaRPr kumimoji="0" lang="en-US"/>
          </a:p>
        </p:txBody>
      </p:sp>
    </p:spTree>
  </p:cSld>
  <p:clrMapOvr>
    <a:masterClrMapping/>
  </p:clrMapOvr>
  <p:hf sldNum="0" hdr="0" ft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oto + tekst på hvid bund">
    <p:spTree>
      <p:nvGrpSpPr>
        <p:cNvPr id="1" name=""/>
        <p:cNvGrpSpPr/>
        <p:nvPr/>
      </p:nvGrpSpPr>
      <p:grpSpPr>
        <a:xfrm>
          <a:off x="0" y="0"/>
          <a:ext cx="0" cy="0"/>
          <a:chOff x="0" y="0"/>
          <a:chExt cx="0" cy="0"/>
        </a:xfrm>
      </p:grpSpPr>
      <p:cxnSp>
        <p:nvCxnSpPr>
          <p:cNvPr id="7" name="Lige forbindelse 6"/>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dirty="0"/>
          </a:p>
        </p:txBody>
      </p:sp>
      <p:sp>
        <p:nvSpPr>
          <p:cNvPr id="6" name="Pladsholder til tekst 5"/>
          <p:cNvSpPr>
            <a:spLocks noGrp="1"/>
          </p:cNvSpPr>
          <p:nvPr>
            <p:ph type="body" sz="quarter" idx="12"/>
          </p:nvPr>
        </p:nvSpPr>
        <p:spPr>
          <a:xfrm>
            <a:off x="4716016" y="2052000"/>
            <a:ext cx="3888000" cy="3616476"/>
          </a:xfrm>
        </p:spPr>
        <p:txBody>
          <a:bodyPr/>
          <a:lstStyle>
            <a:lvl1pPr marL="0" indent="0" algn="l">
              <a:lnSpc>
                <a:spcPts val="2100"/>
              </a:lnSpc>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5" name="Pladsholder til billede 4"/>
          <p:cNvSpPr>
            <a:spLocks noGrp="1"/>
          </p:cNvSpPr>
          <p:nvPr>
            <p:ph type="pic" sz="quarter" idx="13"/>
          </p:nvPr>
        </p:nvSpPr>
        <p:spPr>
          <a:xfrm>
            <a:off x="0" y="1764000"/>
            <a:ext cx="4428000" cy="4212000"/>
          </a:xfrm>
        </p:spPr>
        <p:txBody>
          <a:bodyPr rtlCol="0">
            <a:noAutofit/>
          </a:bodyPr>
          <a:lstStyle/>
          <a:p>
            <a:pPr lvl="0"/>
            <a:r>
              <a:rPr lang="da-DK" noProof="0" smtClean="0"/>
              <a:t>Klik på ikonet for at tilføje et billede</a:t>
            </a:r>
            <a:endParaRPr lang="da-DK" noProof="0" dirty="0"/>
          </a:p>
        </p:txBody>
      </p:sp>
      <p:sp>
        <p:nvSpPr>
          <p:cNvPr id="11" name="Pladsholder til tekst 10"/>
          <p:cNvSpPr>
            <a:spLocks noGrp="1"/>
          </p:cNvSpPr>
          <p:nvPr>
            <p:ph type="body" sz="quarter" idx="14"/>
          </p:nvPr>
        </p:nvSpPr>
        <p:spPr>
          <a:xfrm>
            <a:off x="4716000" y="2052000"/>
            <a:ext cx="3665538" cy="3344863"/>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a-DK" smtClean="0"/>
              <a:t>Klik for at redigere typografi i masteren</a:t>
            </a:r>
          </a:p>
        </p:txBody>
      </p:sp>
      <p:sp>
        <p:nvSpPr>
          <p:cNvPr id="8" name="Pladsholder til dato 3"/>
          <p:cNvSpPr>
            <a:spLocks noGrp="1"/>
          </p:cNvSpPr>
          <p:nvPr>
            <p:ph type="dt" sz="half" idx="15"/>
          </p:nvPr>
        </p:nvSpPr>
        <p:spPr/>
        <p:txBody>
          <a:bodyPr/>
          <a:lstStyle>
            <a:lvl1pPr>
              <a:defRPr smtClean="0"/>
            </a:lvl1pPr>
          </a:lstStyle>
          <a:p>
            <a:pPr>
              <a:defRPr/>
            </a:pPr>
            <a:fld id="{3DCED92B-F489-4556-BDE7-6CE3455A4B89}" type="datetime3">
              <a:rPr lang="da-DK"/>
              <a:pPr>
                <a:defRPr/>
              </a:pPr>
              <a:t>14.05.2013</a:t>
            </a:fld>
            <a:endParaRPr lang="da-DK"/>
          </a:p>
        </p:txBody>
      </p:sp>
    </p:spTree>
    <p:extLst>
      <p:ext uri="{BB962C8B-B14F-4D97-AF65-F5344CB8AC3E}">
        <p14:creationId xmlns="" xmlns:p14="http://schemas.microsoft.com/office/powerpoint/2010/main" val="34120651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kst og foto på hvid bund">
    <p:spTree>
      <p:nvGrpSpPr>
        <p:cNvPr id="1" name=""/>
        <p:cNvGrpSpPr/>
        <p:nvPr/>
      </p:nvGrpSpPr>
      <p:grpSpPr>
        <a:xfrm>
          <a:off x="0" y="0"/>
          <a:ext cx="0" cy="0"/>
          <a:chOff x="0" y="0"/>
          <a:chExt cx="0" cy="0"/>
        </a:xfrm>
      </p:grpSpPr>
      <p:cxnSp>
        <p:nvCxnSpPr>
          <p:cNvPr id="5" name="Lige forbindelse 4"/>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6" name="Pladsholder til tekst 5"/>
          <p:cNvSpPr>
            <a:spLocks noGrp="1"/>
          </p:cNvSpPr>
          <p:nvPr>
            <p:ph type="body" sz="quarter" idx="12"/>
          </p:nvPr>
        </p:nvSpPr>
        <p:spPr>
          <a:xfrm>
            <a:off x="531813" y="2052000"/>
            <a:ext cx="3628949" cy="3616476"/>
          </a:xfrm>
        </p:spPr>
        <p:txBody>
          <a:bodyPr/>
          <a:lstStyle>
            <a:lvl1pPr marL="0" indent="0" algn="l">
              <a:lnSpc>
                <a:spcPts val="2100"/>
              </a:lnSpc>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9" name="Pladsholder til billede 4"/>
          <p:cNvSpPr>
            <a:spLocks noGrp="1"/>
          </p:cNvSpPr>
          <p:nvPr>
            <p:ph type="pic" sz="quarter" idx="13"/>
          </p:nvPr>
        </p:nvSpPr>
        <p:spPr>
          <a:xfrm>
            <a:off x="4428066" y="1764000"/>
            <a:ext cx="4715933" cy="4212000"/>
          </a:xfrm>
        </p:spPr>
        <p:txBody>
          <a:bodyPr rtlCol="0">
            <a:noAutofit/>
          </a:bodyPr>
          <a:lstStyle/>
          <a:p>
            <a:pPr lvl="0"/>
            <a:r>
              <a:rPr lang="da-DK" noProof="0" smtClean="0"/>
              <a:t>Klik på ikonet for at tilføje et billede</a:t>
            </a:r>
            <a:endParaRPr lang="da-DK" noProof="0"/>
          </a:p>
        </p:txBody>
      </p:sp>
      <p:sp>
        <p:nvSpPr>
          <p:cNvPr id="7" name="Pladsholder til dato 3"/>
          <p:cNvSpPr>
            <a:spLocks noGrp="1"/>
          </p:cNvSpPr>
          <p:nvPr>
            <p:ph type="dt" sz="half" idx="14"/>
          </p:nvPr>
        </p:nvSpPr>
        <p:spPr/>
        <p:txBody>
          <a:bodyPr/>
          <a:lstStyle>
            <a:lvl1pPr>
              <a:defRPr smtClean="0"/>
            </a:lvl1pPr>
          </a:lstStyle>
          <a:p>
            <a:pPr>
              <a:defRPr/>
            </a:pPr>
            <a:fld id="{5AA1B6D2-938D-46F8-8BAB-CC54BA2321A8}" type="datetime3">
              <a:rPr lang="da-DK"/>
              <a:pPr>
                <a:defRPr/>
              </a:pPr>
              <a:t>14.05.2013</a:t>
            </a:fld>
            <a:endParaRPr lang="da-DK"/>
          </a:p>
        </p:txBody>
      </p:sp>
    </p:spTree>
    <p:extLst>
      <p:ext uri="{BB962C8B-B14F-4D97-AF65-F5344CB8AC3E}">
        <p14:creationId xmlns="" xmlns:p14="http://schemas.microsoft.com/office/powerpoint/2010/main" val="36141281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to + tekst på lys farvet bund">
    <p:spTree>
      <p:nvGrpSpPr>
        <p:cNvPr id="1" name=""/>
        <p:cNvGrpSpPr/>
        <p:nvPr/>
      </p:nvGrpSpPr>
      <p:grpSpPr>
        <a:xfrm>
          <a:off x="0" y="0"/>
          <a:ext cx="0" cy="0"/>
          <a:chOff x="0" y="0"/>
          <a:chExt cx="0" cy="0"/>
        </a:xfrm>
      </p:grpSpPr>
      <p:sp>
        <p:nvSpPr>
          <p:cNvPr id="7" name="Rektangel 6"/>
          <p:cNvSpPr/>
          <p:nvPr/>
        </p:nvSpPr>
        <p:spPr>
          <a:xfrm>
            <a:off x="4427538" y="1763713"/>
            <a:ext cx="4716462" cy="42116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a-DK"/>
          </a:p>
        </p:txBody>
      </p:sp>
      <p:cxnSp>
        <p:nvCxnSpPr>
          <p:cNvPr id="8" name="Lige forbindelse 7"/>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6" name="Pladsholder til tekst 5"/>
          <p:cNvSpPr>
            <a:spLocks noGrp="1"/>
          </p:cNvSpPr>
          <p:nvPr>
            <p:ph type="body" sz="quarter" idx="12"/>
          </p:nvPr>
        </p:nvSpPr>
        <p:spPr>
          <a:xfrm>
            <a:off x="4716016" y="2052000"/>
            <a:ext cx="3888000" cy="3616476"/>
          </a:xfrm>
        </p:spPr>
        <p:txBody>
          <a:bodyPr/>
          <a:lstStyle>
            <a:lvl1pPr marL="0" indent="0" algn="l">
              <a:lnSpc>
                <a:spcPts val="2100"/>
              </a:lnSpc>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5" name="Pladsholder til billede 4"/>
          <p:cNvSpPr>
            <a:spLocks noGrp="1"/>
          </p:cNvSpPr>
          <p:nvPr>
            <p:ph type="pic" sz="quarter" idx="13"/>
          </p:nvPr>
        </p:nvSpPr>
        <p:spPr>
          <a:xfrm>
            <a:off x="0" y="1764000"/>
            <a:ext cx="4428000" cy="4212000"/>
          </a:xfrm>
        </p:spPr>
        <p:txBody>
          <a:bodyPr rtlCol="0">
            <a:noAutofit/>
          </a:bodyPr>
          <a:lstStyle/>
          <a:p>
            <a:pPr lvl="0"/>
            <a:r>
              <a:rPr lang="da-DK" noProof="0" smtClean="0"/>
              <a:t>Klik på ikonet for at tilføje et billede</a:t>
            </a:r>
            <a:endParaRPr lang="da-DK" noProof="0" dirty="0"/>
          </a:p>
        </p:txBody>
      </p:sp>
      <p:sp>
        <p:nvSpPr>
          <p:cNvPr id="9" name="Pladsholder til dato 3"/>
          <p:cNvSpPr>
            <a:spLocks noGrp="1"/>
          </p:cNvSpPr>
          <p:nvPr>
            <p:ph type="dt" sz="half" idx="14"/>
          </p:nvPr>
        </p:nvSpPr>
        <p:spPr/>
        <p:txBody>
          <a:bodyPr/>
          <a:lstStyle>
            <a:lvl1pPr>
              <a:defRPr smtClean="0"/>
            </a:lvl1pPr>
          </a:lstStyle>
          <a:p>
            <a:pPr>
              <a:defRPr/>
            </a:pPr>
            <a:fld id="{8808E206-22DD-441B-BA0B-467EC653904C}" type="datetime3">
              <a:rPr lang="da-DK"/>
              <a:pPr>
                <a:defRPr/>
              </a:pPr>
              <a:t>14.05.2013</a:t>
            </a:fld>
            <a:endParaRPr lang="da-DK"/>
          </a:p>
        </p:txBody>
      </p:sp>
    </p:spTree>
    <p:extLst>
      <p:ext uri="{BB962C8B-B14F-4D97-AF65-F5344CB8AC3E}">
        <p14:creationId xmlns="" xmlns:p14="http://schemas.microsoft.com/office/powerpoint/2010/main" val="1089357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kst på lys farvet bund foto">
    <p:spTree>
      <p:nvGrpSpPr>
        <p:cNvPr id="1" name=""/>
        <p:cNvGrpSpPr/>
        <p:nvPr/>
      </p:nvGrpSpPr>
      <p:grpSpPr>
        <a:xfrm>
          <a:off x="0" y="0"/>
          <a:ext cx="0" cy="0"/>
          <a:chOff x="0" y="0"/>
          <a:chExt cx="0" cy="0"/>
        </a:xfrm>
      </p:grpSpPr>
      <p:sp>
        <p:nvSpPr>
          <p:cNvPr id="5" name="Rektangel 4"/>
          <p:cNvSpPr/>
          <p:nvPr/>
        </p:nvSpPr>
        <p:spPr>
          <a:xfrm>
            <a:off x="0" y="1763713"/>
            <a:ext cx="4432300" cy="42116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a-DK"/>
          </a:p>
        </p:txBody>
      </p:sp>
      <p:cxnSp>
        <p:nvCxnSpPr>
          <p:cNvPr id="7" name="Lige forbindelse 6"/>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6" name="Pladsholder til tekst 5"/>
          <p:cNvSpPr>
            <a:spLocks noGrp="1"/>
          </p:cNvSpPr>
          <p:nvPr>
            <p:ph type="body" sz="quarter" idx="12"/>
          </p:nvPr>
        </p:nvSpPr>
        <p:spPr>
          <a:xfrm>
            <a:off x="531813" y="2052000"/>
            <a:ext cx="3628949" cy="3616476"/>
          </a:xfrm>
        </p:spPr>
        <p:txBody>
          <a:bodyPr/>
          <a:lstStyle>
            <a:lvl1pPr marL="0" indent="0" algn="l">
              <a:lnSpc>
                <a:spcPts val="2100"/>
              </a:lnSpc>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9" name="Pladsholder til billede 4"/>
          <p:cNvSpPr>
            <a:spLocks noGrp="1"/>
          </p:cNvSpPr>
          <p:nvPr>
            <p:ph type="pic" sz="quarter" idx="13"/>
          </p:nvPr>
        </p:nvSpPr>
        <p:spPr>
          <a:xfrm>
            <a:off x="4428066" y="1764000"/>
            <a:ext cx="4715933" cy="4212000"/>
          </a:xfrm>
        </p:spPr>
        <p:txBody>
          <a:bodyPr rtlCol="0">
            <a:noAutofit/>
          </a:bodyPr>
          <a:lstStyle/>
          <a:p>
            <a:pPr lvl="0"/>
            <a:r>
              <a:rPr lang="da-DK" noProof="0" smtClean="0"/>
              <a:t>Klik på ikonet for at tilføje et billede</a:t>
            </a:r>
            <a:endParaRPr lang="da-DK" noProof="0"/>
          </a:p>
        </p:txBody>
      </p:sp>
      <p:sp>
        <p:nvSpPr>
          <p:cNvPr id="8" name="Pladsholder til dato 3"/>
          <p:cNvSpPr>
            <a:spLocks noGrp="1"/>
          </p:cNvSpPr>
          <p:nvPr>
            <p:ph type="dt" sz="half" idx="14"/>
          </p:nvPr>
        </p:nvSpPr>
        <p:spPr/>
        <p:txBody>
          <a:bodyPr/>
          <a:lstStyle>
            <a:lvl1pPr>
              <a:defRPr smtClean="0"/>
            </a:lvl1pPr>
          </a:lstStyle>
          <a:p>
            <a:pPr>
              <a:defRPr/>
            </a:pPr>
            <a:fld id="{92448F57-87A3-45AB-B7BD-332CEA9DB908}" type="datetime3">
              <a:rPr lang="da-DK"/>
              <a:pPr>
                <a:defRPr/>
              </a:pPr>
              <a:t>14.05.2013</a:t>
            </a:fld>
            <a:endParaRPr lang="da-DK"/>
          </a:p>
        </p:txBody>
      </p:sp>
    </p:spTree>
    <p:extLst>
      <p:ext uri="{BB962C8B-B14F-4D97-AF65-F5344CB8AC3E}">
        <p14:creationId xmlns="" xmlns:p14="http://schemas.microsoft.com/office/powerpoint/2010/main" val="29232915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kstside med to spalter på lys farvebund">
    <p:spTree>
      <p:nvGrpSpPr>
        <p:cNvPr id="1" name=""/>
        <p:cNvGrpSpPr/>
        <p:nvPr/>
      </p:nvGrpSpPr>
      <p:grpSpPr>
        <a:xfrm>
          <a:off x="0" y="0"/>
          <a:ext cx="0" cy="0"/>
          <a:chOff x="0" y="0"/>
          <a:chExt cx="0" cy="0"/>
        </a:xfrm>
      </p:grpSpPr>
      <p:sp>
        <p:nvSpPr>
          <p:cNvPr id="5" name="Rektangel 4"/>
          <p:cNvSpPr/>
          <p:nvPr/>
        </p:nvSpPr>
        <p:spPr>
          <a:xfrm>
            <a:off x="0" y="1763713"/>
            <a:ext cx="9144000" cy="42116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a-DK"/>
          </a:p>
        </p:txBody>
      </p:sp>
      <p:cxnSp>
        <p:nvCxnSpPr>
          <p:cNvPr id="6" name="Lige forbindelse 5"/>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4"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8" name="Pladsholder til tekst 5"/>
          <p:cNvSpPr>
            <a:spLocks noGrp="1"/>
          </p:cNvSpPr>
          <p:nvPr>
            <p:ph type="body" sz="quarter" idx="12"/>
          </p:nvPr>
        </p:nvSpPr>
        <p:spPr>
          <a:xfrm>
            <a:off x="4716016" y="2052000"/>
            <a:ext cx="3888000" cy="3616476"/>
          </a:xfrm>
        </p:spPr>
        <p:txBody>
          <a:bodyPr/>
          <a:lstStyle>
            <a:lvl1pPr marL="0" indent="0" algn="l">
              <a:lnSpc>
                <a:spcPts val="2100"/>
              </a:lnSpc>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10" name="Pladsholder til tekst 5"/>
          <p:cNvSpPr>
            <a:spLocks noGrp="1"/>
          </p:cNvSpPr>
          <p:nvPr>
            <p:ph type="body" sz="quarter" idx="13"/>
          </p:nvPr>
        </p:nvSpPr>
        <p:spPr>
          <a:xfrm>
            <a:off x="531813" y="2052000"/>
            <a:ext cx="3628949" cy="3616476"/>
          </a:xfrm>
        </p:spPr>
        <p:txBody>
          <a:bodyPr/>
          <a:lstStyle>
            <a:lvl1pPr marL="0" indent="0" algn="l">
              <a:lnSpc>
                <a:spcPts val="2100"/>
              </a:lnSpc>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7" name="Pladsholder til dato 3"/>
          <p:cNvSpPr>
            <a:spLocks noGrp="1"/>
          </p:cNvSpPr>
          <p:nvPr>
            <p:ph type="dt" sz="half" idx="14"/>
          </p:nvPr>
        </p:nvSpPr>
        <p:spPr/>
        <p:txBody>
          <a:bodyPr/>
          <a:lstStyle>
            <a:lvl1pPr>
              <a:defRPr smtClean="0"/>
            </a:lvl1pPr>
          </a:lstStyle>
          <a:p>
            <a:pPr>
              <a:defRPr/>
            </a:pPr>
            <a:fld id="{08B51D47-D5C4-41A3-BFEA-B67A6E5CA345}" type="datetime3">
              <a:rPr lang="da-DK"/>
              <a:pPr>
                <a:defRPr/>
              </a:pPr>
              <a:t>14.05.2013</a:t>
            </a:fld>
            <a:endParaRPr lang="da-DK"/>
          </a:p>
        </p:txBody>
      </p:sp>
    </p:spTree>
    <p:extLst>
      <p:ext uri="{BB962C8B-B14F-4D97-AF65-F5344CB8AC3E}">
        <p14:creationId xmlns="" xmlns:p14="http://schemas.microsoft.com/office/powerpoint/2010/main" val="26275127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kstside med 1 spalte på lys blå bund">
    <p:spTree>
      <p:nvGrpSpPr>
        <p:cNvPr id="1" name=""/>
        <p:cNvGrpSpPr/>
        <p:nvPr/>
      </p:nvGrpSpPr>
      <p:grpSpPr>
        <a:xfrm>
          <a:off x="0" y="0"/>
          <a:ext cx="0" cy="0"/>
          <a:chOff x="0" y="0"/>
          <a:chExt cx="0" cy="0"/>
        </a:xfrm>
      </p:grpSpPr>
      <p:sp>
        <p:nvSpPr>
          <p:cNvPr id="5" name="Rektangel 4"/>
          <p:cNvSpPr/>
          <p:nvPr/>
        </p:nvSpPr>
        <p:spPr>
          <a:xfrm>
            <a:off x="0" y="1763713"/>
            <a:ext cx="9144000" cy="42116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a-DK"/>
          </a:p>
        </p:txBody>
      </p:sp>
      <p:cxnSp>
        <p:nvCxnSpPr>
          <p:cNvPr id="6" name="Lige forbindelse 5"/>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4"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10" name="Pladsholder til tekst 5"/>
          <p:cNvSpPr>
            <a:spLocks noGrp="1"/>
          </p:cNvSpPr>
          <p:nvPr>
            <p:ph type="body" sz="quarter" idx="13"/>
          </p:nvPr>
        </p:nvSpPr>
        <p:spPr>
          <a:xfrm>
            <a:off x="531813" y="2052000"/>
            <a:ext cx="8079997" cy="3616476"/>
          </a:xfrm>
        </p:spPr>
        <p:txBody>
          <a:bodyPr/>
          <a:lstStyle>
            <a:lvl1pPr marL="0" indent="0" algn="l">
              <a:lnSpc>
                <a:spcPts val="2100"/>
              </a:lnSpc>
              <a:buNone/>
              <a:defRPr>
                <a:solidFill>
                  <a:srgbClr val="585858"/>
                </a:solidFill>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7" name="Pladsholder til dato 3"/>
          <p:cNvSpPr>
            <a:spLocks noGrp="1"/>
          </p:cNvSpPr>
          <p:nvPr>
            <p:ph type="dt" sz="half" idx="14"/>
          </p:nvPr>
        </p:nvSpPr>
        <p:spPr/>
        <p:txBody>
          <a:bodyPr/>
          <a:lstStyle>
            <a:lvl1pPr>
              <a:defRPr smtClean="0"/>
            </a:lvl1pPr>
          </a:lstStyle>
          <a:p>
            <a:pPr>
              <a:defRPr/>
            </a:pPr>
            <a:fld id="{3D1163E5-9149-4893-B845-38A5C7194EE8}" type="datetime3">
              <a:rPr lang="da-DK"/>
              <a:pPr>
                <a:defRPr/>
              </a:pPr>
              <a:t>14.05.2013</a:t>
            </a:fld>
            <a:endParaRPr lang="da-DK"/>
          </a:p>
        </p:txBody>
      </p:sp>
    </p:spTree>
    <p:extLst>
      <p:ext uri="{BB962C8B-B14F-4D97-AF65-F5344CB8AC3E}">
        <p14:creationId xmlns="" xmlns:p14="http://schemas.microsoft.com/office/powerpoint/2010/main" val="10421989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kstside med 1 spalte på grøn bund">
    <p:spTree>
      <p:nvGrpSpPr>
        <p:cNvPr id="1" name=""/>
        <p:cNvGrpSpPr/>
        <p:nvPr/>
      </p:nvGrpSpPr>
      <p:grpSpPr>
        <a:xfrm>
          <a:off x="0" y="0"/>
          <a:ext cx="0" cy="0"/>
          <a:chOff x="0" y="0"/>
          <a:chExt cx="0" cy="0"/>
        </a:xfrm>
      </p:grpSpPr>
      <p:sp>
        <p:nvSpPr>
          <p:cNvPr id="5" name="Rektangel 4"/>
          <p:cNvSpPr/>
          <p:nvPr/>
        </p:nvSpPr>
        <p:spPr>
          <a:xfrm>
            <a:off x="0" y="1763713"/>
            <a:ext cx="9144000" cy="4211637"/>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a-DK"/>
          </a:p>
        </p:txBody>
      </p:sp>
      <p:cxnSp>
        <p:nvCxnSpPr>
          <p:cNvPr id="6" name="Lige forbindelse 5"/>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4"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10" name="Pladsholder til tekst 5"/>
          <p:cNvSpPr>
            <a:spLocks noGrp="1"/>
          </p:cNvSpPr>
          <p:nvPr>
            <p:ph type="body" sz="quarter" idx="13"/>
          </p:nvPr>
        </p:nvSpPr>
        <p:spPr>
          <a:xfrm>
            <a:off x="531813" y="2052000"/>
            <a:ext cx="8079997" cy="3616476"/>
          </a:xfrm>
        </p:spPr>
        <p:txBody>
          <a:bodyPr/>
          <a:lstStyle>
            <a:lvl1pPr marL="0" indent="0" algn="l">
              <a:lnSpc>
                <a:spcPts val="2100"/>
              </a:lnSpc>
              <a:buNone/>
              <a:defRPr>
                <a:solidFill>
                  <a:srgbClr val="585858"/>
                </a:solidFill>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7" name="Pladsholder til dato 3"/>
          <p:cNvSpPr>
            <a:spLocks noGrp="1"/>
          </p:cNvSpPr>
          <p:nvPr>
            <p:ph type="dt" sz="half" idx="14"/>
          </p:nvPr>
        </p:nvSpPr>
        <p:spPr/>
        <p:txBody>
          <a:bodyPr/>
          <a:lstStyle>
            <a:lvl1pPr>
              <a:defRPr smtClean="0"/>
            </a:lvl1pPr>
          </a:lstStyle>
          <a:p>
            <a:pPr>
              <a:defRPr/>
            </a:pPr>
            <a:fld id="{7B802F6A-2389-433E-B28D-418389895D14}" type="datetime3">
              <a:rPr lang="da-DK"/>
              <a:pPr>
                <a:defRPr/>
              </a:pPr>
              <a:t>14.05.2013</a:t>
            </a:fld>
            <a:endParaRPr lang="da-DK"/>
          </a:p>
        </p:txBody>
      </p:sp>
    </p:spTree>
    <p:extLst>
      <p:ext uri="{BB962C8B-B14F-4D97-AF65-F5344CB8AC3E}">
        <p14:creationId xmlns="" xmlns:p14="http://schemas.microsoft.com/office/powerpoint/2010/main" val="3337287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kstside med 1 spalte på grå bund">
    <p:spTree>
      <p:nvGrpSpPr>
        <p:cNvPr id="1" name=""/>
        <p:cNvGrpSpPr/>
        <p:nvPr/>
      </p:nvGrpSpPr>
      <p:grpSpPr>
        <a:xfrm>
          <a:off x="0" y="0"/>
          <a:ext cx="0" cy="0"/>
          <a:chOff x="0" y="0"/>
          <a:chExt cx="0" cy="0"/>
        </a:xfrm>
      </p:grpSpPr>
      <p:sp>
        <p:nvSpPr>
          <p:cNvPr id="5" name="Rektangel 4"/>
          <p:cNvSpPr/>
          <p:nvPr/>
        </p:nvSpPr>
        <p:spPr>
          <a:xfrm>
            <a:off x="0" y="1763713"/>
            <a:ext cx="9144000" cy="421163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a-DK"/>
          </a:p>
        </p:txBody>
      </p:sp>
      <p:cxnSp>
        <p:nvCxnSpPr>
          <p:cNvPr id="6" name="Lige forbindelse 5"/>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4"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10" name="Pladsholder til tekst 5"/>
          <p:cNvSpPr>
            <a:spLocks noGrp="1"/>
          </p:cNvSpPr>
          <p:nvPr>
            <p:ph type="body" sz="quarter" idx="13"/>
          </p:nvPr>
        </p:nvSpPr>
        <p:spPr>
          <a:xfrm>
            <a:off x="531813" y="2052000"/>
            <a:ext cx="8079997" cy="3616476"/>
          </a:xfrm>
        </p:spPr>
        <p:txBody>
          <a:bodyPr/>
          <a:lstStyle>
            <a:lvl1pPr marL="0" indent="0" algn="l">
              <a:lnSpc>
                <a:spcPts val="2100"/>
              </a:lnSpc>
              <a:buNone/>
              <a:defRPr>
                <a:solidFill>
                  <a:schemeClr val="bg1"/>
                </a:solidFill>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7" name="Pladsholder til dato 3"/>
          <p:cNvSpPr>
            <a:spLocks noGrp="1"/>
          </p:cNvSpPr>
          <p:nvPr>
            <p:ph type="dt" sz="half" idx="14"/>
          </p:nvPr>
        </p:nvSpPr>
        <p:spPr/>
        <p:txBody>
          <a:bodyPr/>
          <a:lstStyle>
            <a:lvl1pPr>
              <a:defRPr smtClean="0"/>
            </a:lvl1pPr>
          </a:lstStyle>
          <a:p>
            <a:pPr>
              <a:defRPr/>
            </a:pPr>
            <a:fld id="{42F69173-E621-4416-B819-AA145B8964E7}" type="datetime3">
              <a:rPr lang="da-DK"/>
              <a:pPr>
                <a:defRPr/>
              </a:pPr>
              <a:t>14.05.2013</a:t>
            </a:fld>
            <a:endParaRPr lang="da-DK"/>
          </a:p>
        </p:txBody>
      </p:sp>
    </p:spTree>
    <p:extLst>
      <p:ext uri="{BB962C8B-B14F-4D97-AF65-F5344CB8AC3E}">
        <p14:creationId xmlns="" xmlns:p14="http://schemas.microsoft.com/office/powerpoint/2010/main" val="28119682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kstside med 1 spalte på orange bund">
    <p:spTree>
      <p:nvGrpSpPr>
        <p:cNvPr id="1" name=""/>
        <p:cNvGrpSpPr/>
        <p:nvPr/>
      </p:nvGrpSpPr>
      <p:grpSpPr>
        <a:xfrm>
          <a:off x="0" y="0"/>
          <a:ext cx="0" cy="0"/>
          <a:chOff x="0" y="0"/>
          <a:chExt cx="0" cy="0"/>
        </a:xfrm>
      </p:grpSpPr>
      <p:sp>
        <p:nvSpPr>
          <p:cNvPr id="5" name="Rektangel 4"/>
          <p:cNvSpPr/>
          <p:nvPr/>
        </p:nvSpPr>
        <p:spPr>
          <a:xfrm>
            <a:off x="0" y="1763713"/>
            <a:ext cx="9144000" cy="4211637"/>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a-DK"/>
          </a:p>
        </p:txBody>
      </p:sp>
      <p:cxnSp>
        <p:nvCxnSpPr>
          <p:cNvPr id="6" name="Lige forbindelse 5"/>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4"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10" name="Pladsholder til tekst 5"/>
          <p:cNvSpPr>
            <a:spLocks noGrp="1"/>
          </p:cNvSpPr>
          <p:nvPr>
            <p:ph type="body" sz="quarter" idx="13"/>
          </p:nvPr>
        </p:nvSpPr>
        <p:spPr>
          <a:xfrm>
            <a:off x="531813" y="2052000"/>
            <a:ext cx="8079997" cy="3616476"/>
          </a:xfrm>
        </p:spPr>
        <p:txBody>
          <a:bodyPr/>
          <a:lstStyle>
            <a:lvl1pPr marL="0" indent="0" algn="l">
              <a:lnSpc>
                <a:spcPts val="2100"/>
              </a:lnSpc>
              <a:buNone/>
              <a:defRPr>
                <a:solidFill>
                  <a:schemeClr val="bg1"/>
                </a:solidFill>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7" name="Pladsholder til dato 3"/>
          <p:cNvSpPr>
            <a:spLocks noGrp="1"/>
          </p:cNvSpPr>
          <p:nvPr>
            <p:ph type="dt" sz="half" idx="14"/>
          </p:nvPr>
        </p:nvSpPr>
        <p:spPr/>
        <p:txBody>
          <a:bodyPr/>
          <a:lstStyle>
            <a:lvl1pPr>
              <a:defRPr smtClean="0"/>
            </a:lvl1pPr>
          </a:lstStyle>
          <a:p>
            <a:pPr>
              <a:defRPr/>
            </a:pPr>
            <a:fld id="{1C19C2C1-30D3-47AF-BBE3-B7D06C059302}" type="datetime3">
              <a:rPr lang="da-DK"/>
              <a:pPr>
                <a:defRPr/>
              </a:pPr>
              <a:t>14.05.2013</a:t>
            </a:fld>
            <a:endParaRPr lang="da-DK"/>
          </a:p>
        </p:txBody>
      </p:sp>
    </p:spTree>
    <p:extLst>
      <p:ext uri="{BB962C8B-B14F-4D97-AF65-F5344CB8AC3E}">
        <p14:creationId xmlns="" xmlns:p14="http://schemas.microsoft.com/office/powerpoint/2010/main" val="4537936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ide med graf på mørk bund">
    <p:spTree>
      <p:nvGrpSpPr>
        <p:cNvPr id="1" name=""/>
        <p:cNvGrpSpPr/>
        <p:nvPr/>
      </p:nvGrpSpPr>
      <p:grpSpPr>
        <a:xfrm>
          <a:off x="0" y="0"/>
          <a:ext cx="0" cy="0"/>
          <a:chOff x="0" y="0"/>
          <a:chExt cx="0" cy="0"/>
        </a:xfrm>
      </p:grpSpPr>
      <p:sp>
        <p:nvSpPr>
          <p:cNvPr id="5" name="Rektangel 4"/>
          <p:cNvSpPr/>
          <p:nvPr/>
        </p:nvSpPr>
        <p:spPr>
          <a:xfrm>
            <a:off x="0" y="1763713"/>
            <a:ext cx="9144000" cy="421163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a-DK"/>
          </a:p>
        </p:txBody>
      </p:sp>
      <p:cxnSp>
        <p:nvCxnSpPr>
          <p:cNvPr id="6" name="Lige forbindelse 5"/>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4"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3" name="Pladsholder til diagram 2"/>
          <p:cNvSpPr>
            <a:spLocks noGrp="1"/>
          </p:cNvSpPr>
          <p:nvPr>
            <p:ph type="chart" sz="quarter" idx="14"/>
          </p:nvPr>
        </p:nvSpPr>
        <p:spPr>
          <a:xfrm>
            <a:off x="540000" y="2340000"/>
            <a:ext cx="8069262" cy="3584045"/>
          </a:xfrm>
        </p:spPr>
        <p:txBody>
          <a:bodyPr rtlCol="0">
            <a:noAutofit/>
          </a:bodyPr>
          <a:lstStyle/>
          <a:p>
            <a:pPr lvl="0"/>
            <a:r>
              <a:rPr lang="da-DK" noProof="0" smtClean="0"/>
              <a:t>Klik på ikonet for at tilføje et diagram</a:t>
            </a:r>
            <a:endParaRPr lang="da-DK" noProof="0"/>
          </a:p>
        </p:txBody>
      </p:sp>
      <p:sp>
        <p:nvSpPr>
          <p:cNvPr id="9" name="Pladsholder til tekst 8"/>
          <p:cNvSpPr>
            <a:spLocks noGrp="1"/>
          </p:cNvSpPr>
          <p:nvPr>
            <p:ph type="body" sz="quarter" idx="11"/>
          </p:nvPr>
        </p:nvSpPr>
        <p:spPr>
          <a:xfrm>
            <a:off x="545357" y="1990388"/>
            <a:ext cx="3390900" cy="327768"/>
          </a:xfrm>
        </p:spPr>
        <p:txBody>
          <a:bodyPr/>
          <a:lstStyle>
            <a:lvl1pPr marL="0" indent="0">
              <a:buNone/>
              <a:defRPr sz="1600" b="1">
                <a:solidFill>
                  <a:schemeClr val="bg1"/>
                </a:solidFill>
              </a:defRPr>
            </a:lvl1pPr>
          </a:lstStyle>
          <a:p>
            <a:pPr lvl="0"/>
            <a:r>
              <a:rPr lang="da-DK" smtClean="0"/>
              <a:t>Klik for at redigere typografi i masteren</a:t>
            </a:r>
          </a:p>
        </p:txBody>
      </p:sp>
      <p:sp>
        <p:nvSpPr>
          <p:cNvPr id="7" name="Pladsholder til dato 3"/>
          <p:cNvSpPr>
            <a:spLocks noGrp="1"/>
          </p:cNvSpPr>
          <p:nvPr>
            <p:ph type="dt" sz="half" idx="15"/>
          </p:nvPr>
        </p:nvSpPr>
        <p:spPr/>
        <p:txBody>
          <a:bodyPr/>
          <a:lstStyle>
            <a:lvl1pPr>
              <a:defRPr smtClean="0"/>
            </a:lvl1pPr>
          </a:lstStyle>
          <a:p>
            <a:pPr>
              <a:defRPr/>
            </a:pPr>
            <a:fld id="{A28FDBB1-E158-4F70-B064-F161793DC831}" type="datetime3">
              <a:rPr lang="da-DK"/>
              <a:pPr>
                <a:defRPr/>
              </a:pPr>
              <a:t>14.05.2013</a:t>
            </a:fld>
            <a:endParaRPr lang="da-DK"/>
          </a:p>
        </p:txBody>
      </p:sp>
    </p:spTree>
    <p:extLst>
      <p:ext uri="{BB962C8B-B14F-4D97-AF65-F5344CB8AC3E}">
        <p14:creationId xmlns="" xmlns:p14="http://schemas.microsoft.com/office/powerpoint/2010/main" val="3350661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spTree>
      <p:nvGrpSpPr>
        <p:cNvPr id="1" name=""/>
        <p:cNvGrpSpPr/>
        <p:nvPr/>
      </p:nvGrpSpPr>
      <p:grpSpPr>
        <a:xfrm>
          <a:off x="0" y="0"/>
          <a:ext cx="0" cy="0"/>
          <a:chOff x="0" y="0"/>
          <a:chExt cx="0" cy="0"/>
        </a:xfrm>
      </p:grpSpPr>
      <p:sp>
        <p:nvSpPr>
          <p:cNvPr id="7" name="Rektangel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da-DK" smtClean="0"/>
              <a:t>Klik for at redigere titeltypografi i masteren</a:t>
            </a:r>
            <a:endParaRPr kumimoji="0" lang="en-US"/>
          </a:p>
        </p:txBody>
      </p:sp>
      <p:sp>
        <p:nvSpPr>
          <p:cNvPr id="3" name="Pladsholder til teks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a-DK" smtClean="0"/>
              <a:t>Klik for at redigere typografi i masteren</a:t>
            </a:r>
          </a:p>
        </p:txBody>
      </p:sp>
      <p:sp>
        <p:nvSpPr>
          <p:cNvPr id="4" name="Pladsholder til dato 3"/>
          <p:cNvSpPr>
            <a:spLocks noGrp="1"/>
          </p:cNvSpPr>
          <p:nvPr>
            <p:ph type="dt" sz="half" idx="10"/>
          </p:nvPr>
        </p:nvSpPr>
        <p:spPr/>
        <p:txBody>
          <a:bodyPr/>
          <a:lstStyle>
            <a:extLst/>
          </a:lstStyle>
          <a:p>
            <a:pPr>
              <a:defRPr/>
            </a:pPr>
            <a:fld id="{5A775B78-2995-4EA6-96D2-3052221244A7}" type="datetime3">
              <a:rPr lang="da-DK" smtClean="0"/>
              <a:pPr>
                <a:defRPr/>
              </a:pPr>
              <a:t>14.05.2013</a:t>
            </a:fld>
            <a:endParaRPr lang="da-DK"/>
          </a:p>
        </p:txBody>
      </p:sp>
      <p:sp>
        <p:nvSpPr>
          <p:cNvPr id="5" name="Pladsholder til sidefod 4"/>
          <p:cNvSpPr>
            <a:spLocks noGrp="1"/>
          </p:cNvSpPr>
          <p:nvPr>
            <p:ph type="ftr" sz="quarter" idx="11"/>
          </p:nvPr>
        </p:nvSpPr>
        <p:spPr/>
        <p:txBody>
          <a:bodyPr/>
          <a:lstStyle>
            <a:extLst/>
          </a:lstStyle>
          <a:p>
            <a:endParaRPr kumimoji="0" lang="en-US"/>
          </a:p>
        </p:txBody>
      </p:sp>
      <p:sp>
        <p:nvSpPr>
          <p:cNvPr id="6" name="Pladsholder til diasnummer 5"/>
          <p:cNvSpPr>
            <a:spLocks noGrp="1"/>
          </p:cNvSpPr>
          <p:nvPr>
            <p:ph type="sldNum" sz="quarter" idx="12"/>
          </p:nvPr>
        </p:nvSpPr>
        <p:spPr/>
        <p:txBody>
          <a:bodyPr/>
          <a:lstStyle>
            <a:extLst/>
          </a:lstStyle>
          <a:p>
            <a:fld id="{6294C92D-0306-4E69-9CD3-20855E849650}" type="slidenum">
              <a:rPr kumimoji="0" lang="en-US" smtClean="0"/>
              <a:pPr/>
              <a:t>‹nr.›</a:t>
            </a:fld>
            <a:endParaRPr kumimoji="0" lang="en-US"/>
          </a:p>
        </p:txBody>
      </p:sp>
      <p:sp>
        <p:nvSpPr>
          <p:cNvPr id="10" name="Rektangel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hf sldNum="0" hdr="0" ftr="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ide med tabel på mørk bund">
    <p:spTree>
      <p:nvGrpSpPr>
        <p:cNvPr id="1" name=""/>
        <p:cNvGrpSpPr/>
        <p:nvPr/>
      </p:nvGrpSpPr>
      <p:grpSpPr>
        <a:xfrm>
          <a:off x="0" y="0"/>
          <a:ext cx="0" cy="0"/>
          <a:chOff x="0" y="0"/>
          <a:chExt cx="0" cy="0"/>
        </a:xfrm>
      </p:grpSpPr>
      <p:sp>
        <p:nvSpPr>
          <p:cNvPr id="5" name="Rektangel 4"/>
          <p:cNvSpPr/>
          <p:nvPr/>
        </p:nvSpPr>
        <p:spPr>
          <a:xfrm>
            <a:off x="0" y="1763713"/>
            <a:ext cx="9144000" cy="421163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a-DK"/>
          </a:p>
        </p:txBody>
      </p:sp>
      <p:cxnSp>
        <p:nvCxnSpPr>
          <p:cNvPr id="6" name="Lige forbindelse 5"/>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4"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7" name="Pladsholder til tabel 6"/>
          <p:cNvSpPr>
            <a:spLocks noGrp="1"/>
          </p:cNvSpPr>
          <p:nvPr>
            <p:ph type="tbl" sz="quarter" idx="11"/>
          </p:nvPr>
        </p:nvSpPr>
        <p:spPr>
          <a:xfrm>
            <a:off x="540000" y="2340000"/>
            <a:ext cx="8261350" cy="3333750"/>
          </a:xfrm>
        </p:spPr>
        <p:txBody>
          <a:bodyPr rtlCol="0">
            <a:noAutofit/>
          </a:bodyPr>
          <a:lstStyle/>
          <a:p>
            <a:pPr lvl="0"/>
            <a:r>
              <a:rPr lang="da-DK" noProof="0" smtClean="0"/>
              <a:t>Klik på ikonet for at tilføje en tabel</a:t>
            </a:r>
            <a:endParaRPr lang="da-DK" noProof="0"/>
          </a:p>
        </p:txBody>
      </p:sp>
      <p:sp>
        <p:nvSpPr>
          <p:cNvPr id="10" name="Pladsholder til tekst 8"/>
          <p:cNvSpPr>
            <a:spLocks noGrp="1"/>
          </p:cNvSpPr>
          <p:nvPr>
            <p:ph type="body" sz="quarter" idx="13"/>
          </p:nvPr>
        </p:nvSpPr>
        <p:spPr>
          <a:xfrm>
            <a:off x="545357" y="1990388"/>
            <a:ext cx="3390900" cy="327768"/>
          </a:xfrm>
        </p:spPr>
        <p:txBody>
          <a:bodyPr/>
          <a:lstStyle>
            <a:lvl1pPr marL="0" indent="0">
              <a:buNone/>
              <a:defRPr sz="1600" b="1">
                <a:solidFill>
                  <a:schemeClr val="bg1"/>
                </a:solidFill>
              </a:defRPr>
            </a:lvl1pPr>
          </a:lstStyle>
          <a:p>
            <a:pPr lvl="0"/>
            <a:r>
              <a:rPr lang="da-DK" smtClean="0"/>
              <a:t>Klik for at redigere typografi i masteren</a:t>
            </a:r>
          </a:p>
        </p:txBody>
      </p:sp>
      <p:sp>
        <p:nvSpPr>
          <p:cNvPr id="8" name="Pladsholder til dato 3"/>
          <p:cNvSpPr>
            <a:spLocks noGrp="1"/>
          </p:cNvSpPr>
          <p:nvPr>
            <p:ph type="dt" sz="half" idx="14"/>
          </p:nvPr>
        </p:nvSpPr>
        <p:spPr/>
        <p:txBody>
          <a:bodyPr/>
          <a:lstStyle>
            <a:lvl1pPr>
              <a:defRPr smtClean="0"/>
            </a:lvl1pPr>
          </a:lstStyle>
          <a:p>
            <a:pPr>
              <a:defRPr/>
            </a:pPr>
            <a:fld id="{4F54E498-AE9C-4EB2-83BD-269226FC2D22}" type="datetime3">
              <a:rPr lang="da-DK"/>
              <a:pPr>
                <a:defRPr/>
              </a:pPr>
              <a:t>14.05.2013</a:t>
            </a:fld>
            <a:endParaRPr lang="da-DK"/>
          </a:p>
        </p:txBody>
      </p:sp>
    </p:spTree>
    <p:extLst>
      <p:ext uri="{BB962C8B-B14F-4D97-AF65-F5344CB8AC3E}">
        <p14:creationId xmlns="" xmlns:p14="http://schemas.microsoft.com/office/powerpoint/2010/main" val="16985594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ekstside med citat på lys bund">
    <p:spTree>
      <p:nvGrpSpPr>
        <p:cNvPr id="1" name=""/>
        <p:cNvGrpSpPr/>
        <p:nvPr/>
      </p:nvGrpSpPr>
      <p:grpSpPr>
        <a:xfrm>
          <a:off x="0" y="0"/>
          <a:ext cx="0" cy="0"/>
          <a:chOff x="0" y="0"/>
          <a:chExt cx="0" cy="0"/>
        </a:xfrm>
      </p:grpSpPr>
      <p:sp>
        <p:nvSpPr>
          <p:cNvPr id="5" name="Rektangel 4"/>
          <p:cNvSpPr/>
          <p:nvPr/>
        </p:nvSpPr>
        <p:spPr>
          <a:xfrm>
            <a:off x="0" y="1763713"/>
            <a:ext cx="9144000" cy="4211637"/>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a-DK"/>
          </a:p>
        </p:txBody>
      </p:sp>
      <p:cxnSp>
        <p:nvCxnSpPr>
          <p:cNvPr id="6" name="Lige forbindelse 5"/>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4"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dirty="0"/>
          </a:p>
        </p:txBody>
      </p:sp>
      <p:sp>
        <p:nvSpPr>
          <p:cNvPr id="7" name="Pladsholder til tekst 6"/>
          <p:cNvSpPr>
            <a:spLocks noGrp="1"/>
          </p:cNvSpPr>
          <p:nvPr>
            <p:ph type="body" sz="quarter" idx="15"/>
          </p:nvPr>
        </p:nvSpPr>
        <p:spPr>
          <a:xfrm>
            <a:off x="534988" y="4140200"/>
            <a:ext cx="4418012" cy="99695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a-DK" smtClean="0"/>
              <a:t>Klik for at redigere typografi i masteren</a:t>
            </a:r>
          </a:p>
        </p:txBody>
      </p:sp>
      <p:sp>
        <p:nvSpPr>
          <p:cNvPr id="11" name="Pladsholder til tekst 10"/>
          <p:cNvSpPr>
            <a:spLocks noGrp="1"/>
          </p:cNvSpPr>
          <p:nvPr>
            <p:ph type="body" sz="quarter" idx="16"/>
          </p:nvPr>
        </p:nvSpPr>
        <p:spPr>
          <a:xfrm>
            <a:off x="534988" y="2051050"/>
            <a:ext cx="6591300" cy="1981200"/>
          </a:xfrm>
        </p:spPr>
        <p:txBody>
          <a:bodyPr/>
          <a:lstStyle>
            <a:lvl1pPr marL="0" indent="0">
              <a:lnSpc>
                <a:spcPts val="3800"/>
              </a:lnSpc>
              <a:buNone/>
              <a:defRPr sz="3200"/>
            </a:lvl1pPr>
            <a:lvl2pPr marL="457200" indent="0">
              <a:lnSpc>
                <a:spcPts val="3800"/>
              </a:lnSpc>
              <a:buNone/>
              <a:defRPr sz="3200"/>
            </a:lvl2pPr>
            <a:lvl3pPr marL="914400" indent="0">
              <a:lnSpc>
                <a:spcPts val="3800"/>
              </a:lnSpc>
              <a:buNone/>
              <a:defRPr sz="3200"/>
            </a:lvl3pPr>
            <a:lvl4pPr marL="1371600" indent="0">
              <a:lnSpc>
                <a:spcPts val="3800"/>
              </a:lnSpc>
              <a:buNone/>
              <a:defRPr sz="3200"/>
            </a:lvl4pPr>
            <a:lvl5pPr marL="1828800" indent="0">
              <a:lnSpc>
                <a:spcPts val="3800"/>
              </a:lnSpc>
              <a:buNone/>
              <a:defRPr sz="3200"/>
            </a:lvl5pPr>
          </a:lstStyle>
          <a:p>
            <a:pPr lvl="0"/>
            <a:r>
              <a:rPr lang="da-DK" smtClean="0"/>
              <a:t>Klik for at redigere typografi i masteren</a:t>
            </a:r>
          </a:p>
        </p:txBody>
      </p:sp>
      <p:sp>
        <p:nvSpPr>
          <p:cNvPr id="8" name="Pladsholder til dato 3"/>
          <p:cNvSpPr>
            <a:spLocks noGrp="1"/>
          </p:cNvSpPr>
          <p:nvPr>
            <p:ph type="dt" sz="half" idx="17"/>
          </p:nvPr>
        </p:nvSpPr>
        <p:spPr/>
        <p:txBody>
          <a:bodyPr/>
          <a:lstStyle>
            <a:lvl1pPr>
              <a:defRPr smtClean="0"/>
            </a:lvl1pPr>
          </a:lstStyle>
          <a:p>
            <a:pPr>
              <a:defRPr/>
            </a:pPr>
            <a:fld id="{97DDF480-192D-4918-9B9D-8956F5CDE9E1}" type="datetime3">
              <a:rPr lang="da-DK"/>
              <a:pPr>
                <a:defRPr/>
              </a:pPr>
              <a:t>14.05.2013</a:t>
            </a:fld>
            <a:endParaRPr lang="da-DK"/>
          </a:p>
        </p:txBody>
      </p:sp>
    </p:spTree>
    <p:extLst>
      <p:ext uri="{BB962C8B-B14F-4D97-AF65-F5344CB8AC3E}">
        <p14:creationId xmlns="" xmlns:p14="http://schemas.microsoft.com/office/powerpoint/2010/main" val="14462750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ide med foto">
    <p:spTree>
      <p:nvGrpSpPr>
        <p:cNvPr id="1" name=""/>
        <p:cNvGrpSpPr/>
        <p:nvPr/>
      </p:nvGrpSpPr>
      <p:grpSpPr>
        <a:xfrm>
          <a:off x="0" y="0"/>
          <a:ext cx="0" cy="0"/>
          <a:chOff x="0" y="0"/>
          <a:chExt cx="0" cy="0"/>
        </a:xfrm>
      </p:grpSpPr>
      <p:cxnSp>
        <p:nvCxnSpPr>
          <p:cNvPr id="5" name="Lige forbindelse 4"/>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4"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3" name="Pladsholder til billede 2"/>
          <p:cNvSpPr>
            <a:spLocks noGrp="1"/>
          </p:cNvSpPr>
          <p:nvPr>
            <p:ph type="pic" sz="quarter" idx="11"/>
          </p:nvPr>
        </p:nvSpPr>
        <p:spPr>
          <a:xfrm>
            <a:off x="0" y="1764000"/>
            <a:ext cx="9144000" cy="4212000"/>
          </a:xfrm>
        </p:spPr>
        <p:txBody>
          <a:bodyPr rtlCol="0">
            <a:noAutofit/>
          </a:bodyPr>
          <a:lstStyle/>
          <a:p>
            <a:pPr lvl="0"/>
            <a:r>
              <a:rPr lang="da-DK" noProof="0" smtClean="0"/>
              <a:t>Klik på ikonet for at tilføje et billede</a:t>
            </a:r>
            <a:endParaRPr lang="da-DK" noProof="0" dirty="0"/>
          </a:p>
        </p:txBody>
      </p:sp>
      <p:sp>
        <p:nvSpPr>
          <p:cNvPr id="6" name="Pladsholder til dato 3"/>
          <p:cNvSpPr>
            <a:spLocks noGrp="1"/>
          </p:cNvSpPr>
          <p:nvPr>
            <p:ph type="dt" sz="half" idx="12"/>
          </p:nvPr>
        </p:nvSpPr>
        <p:spPr/>
        <p:txBody>
          <a:bodyPr/>
          <a:lstStyle>
            <a:lvl1pPr>
              <a:defRPr smtClean="0"/>
            </a:lvl1pPr>
          </a:lstStyle>
          <a:p>
            <a:pPr>
              <a:defRPr/>
            </a:pPr>
            <a:fld id="{C5C3E032-05B1-4F3B-A1EB-B66D6B59BDDA}" type="datetime3">
              <a:rPr lang="da-DK"/>
              <a:pPr>
                <a:defRPr/>
              </a:pPr>
              <a:t>14.05.2013</a:t>
            </a:fld>
            <a:endParaRPr lang="da-DK"/>
          </a:p>
        </p:txBody>
      </p:sp>
    </p:spTree>
    <p:extLst>
      <p:ext uri="{BB962C8B-B14F-4D97-AF65-F5344CB8AC3E}">
        <p14:creationId xmlns="" xmlns:p14="http://schemas.microsoft.com/office/powerpoint/2010/main" val="29818708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Afslutning/pausedias m foto">
    <p:spTree>
      <p:nvGrpSpPr>
        <p:cNvPr id="1" name=""/>
        <p:cNvGrpSpPr/>
        <p:nvPr/>
      </p:nvGrpSpPr>
      <p:grpSpPr>
        <a:xfrm>
          <a:off x="0" y="0"/>
          <a:ext cx="0" cy="0"/>
          <a:chOff x="0" y="0"/>
          <a:chExt cx="0" cy="0"/>
        </a:xfrm>
      </p:grpSpPr>
      <p:sp>
        <p:nvSpPr>
          <p:cNvPr id="3" name="Pladsholder til billede 2"/>
          <p:cNvSpPr>
            <a:spLocks noGrp="1"/>
          </p:cNvSpPr>
          <p:nvPr>
            <p:ph type="pic" sz="quarter" idx="11"/>
          </p:nvPr>
        </p:nvSpPr>
        <p:spPr>
          <a:xfrm>
            <a:off x="0" y="0"/>
            <a:ext cx="9144000" cy="5976000"/>
          </a:xfrm>
        </p:spPr>
        <p:txBody>
          <a:bodyPr rtlCol="0">
            <a:noAutofit/>
          </a:bodyPr>
          <a:lstStyle/>
          <a:p>
            <a:pPr lvl="0"/>
            <a:r>
              <a:rPr lang="da-DK" noProof="0" smtClean="0"/>
              <a:t>Klik på ikonet for at tilføje et billede</a:t>
            </a:r>
            <a:endParaRPr lang="da-DK" noProof="0"/>
          </a:p>
        </p:txBody>
      </p:sp>
      <p:sp>
        <p:nvSpPr>
          <p:cNvPr id="4" name="Pladsholder til dato 3"/>
          <p:cNvSpPr>
            <a:spLocks noGrp="1"/>
          </p:cNvSpPr>
          <p:nvPr>
            <p:ph type="dt" sz="half" idx="12"/>
          </p:nvPr>
        </p:nvSpPr>
        <p:spPr/>
        <p:txBody>
          <a:bodyPr/>
          <a:lstStyle>
            <a:lvl1pPr>
              <a:defRPr/>
            </a:lvl1pPr>
          </a:lstStyle>
          <a:p>
            <a:pPr>
              <a:defRPr/>
            </a:pPr>
            <a:fld id="{25A12256-EF18-4AD7-BD2A-F465618A284B}" type="datetime3">
              <a:rPr lang="da-DK"/>
              <a:pPr>
                <a:defRPr/>
              </a:pPr>
              <a:t>14.05.2013</a:t>
            </a:fld>
            <a:endParaRPr lang="da-DK"/>
          </a:p>
        </p:txBody>
      </p:sp>
    </p:spTree>
    <p:extLst>
      <p:ext uri="{BB962C8B-B14F-4D97-AF65-F5344CB8AC3E}">
        <p14:creationId xmlns="" xmlns:p14="http://schemas.microsoft.com/office/powerpoint/2010/main" val="448161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lstStyle>
            <a:extLst/>
          </a:lstStyle>
          <a:p>
            <a:r>
              <a:rPr kumimoji="0" lang="da-DK" smtClean="0"/>
              <a:t>Klik for at redigere titeltypografi i masteren</a:t>
            </a:r>
            <a:endParaRPr kumimoji="0" lang="en-US"/>
          </a:p>
        </p:txBody>
      </p:sp>
      <p:sp>
        <p:nvSpPr>
          <p:cNvPr id="3" name="Pladsholder til indhold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indhold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5" name="Pladsholder til dato 4"/>
          <p:cNvSpPr>
            <a:spLocks noGrp="1"/>
          </p:cNvSpPr>
          <p:nvPr>
            <p:ph type="dt" sz="half" idx="10"/>
          </p:nvPr>
        </p:nvSpPr>
        <p:spPr/>
        <p:txBody>
          <a:bodyPr/>
          <a:lstStyle>
            <a:extLst/>
          </a:lstStyle>
          <a:p>
            <a:pPr>
              <a:defRPr/>
            </a:pPr>
            <a:fld id="{5A775B78-2995-4EA6-96D2-3052221244A7}" type="datetime3">
              <a:rPr lang="da-DK" smtClean="0"/>
              <a:pPr>
                <a:defRPr/>
              </a:pPr>
              <a:t>14.05.2013</a:t>
            </a:fld>
            <a:endParaRPr lang="da-DK"/>
          </a:p>
        </p:txBody>
      </p:sp>
      <p:sp>
        <p:nvSpPr>
          <p:cNvPr id="6" name="Pladsholder til sidefod 5"/>
          <p:cNvSpPr>
            <a:spLocks noGrp="1"/>
          </p:cNvSpPr>
          <p:nvPr>
            <p:ph type="ftr" sz="quarter" idx="11"/>
          </p:nvPr>
        </p:nvSpPr>
        <p:spPr/>
        <p:txBody>
          <a:bodyPr/>
          <a:lstStyle>
            <a:extLst/>
          </a:lstStyle>
          <a:p>
            <a:endParaRPr kumimoji="0" lang="en-US"/>
          </a:p>
        </p:txBody>
      </p:sp>
      <p:sp>
        <p:nvSpPr>
          <p:cNvPr id="7" name="Pladsholder til diasnummer 6"/>
          <p:cNvSpPr>
            <a:spLocks noGrp="1"/>
          </p:cNvSpPr>
          <p:nvPr>
            <p:ph type="sldNum" sz="quarter" idx="12"/>
          </p:nvPr>
        </p:nvSpPr>
        <p:spPr/>
        <p:txBody>
          <a:bodyPr/>
          <a:lstStyle>
            <a:extLst/>
          </a:lstStyle>
          <a:p>
            <a:fld id="{6294C92D-0306-4E69-9CD3-20855E849650}" type="slidenum">
              <a:rPr kumimoji="0" lang="en-US" smtClean="0"/>
              <a:pPr/>
              <a:t>‹nr.›</a:t>
            </a:fld>
            <a:endParaRPr kumimoji="0" lang="en-US"/>
          </a:p>
        </p:txBody>
      </p:sp>
    </p:spTree>
  </p:cSld>
  <p:clrMapOvr>
    <a:masterClrMapping/>
  </p:clrMapOvr>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da-DK" smtClean="0"/>
              <a:t>Klik for at redigere titeltypografi i masteren</a:t>
            </a:r>
            <a:endParaRPr kumimoji="0" lang="en-US"/>
          </a:p>
        </p:txBody>
      </p:sp>
      <p:sp>
        <p:nvSpPr>
          <p:cNvPr id="3" name="Pladsholder til teks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a-DK" smtClean="0"/>
              <a:t>Klik for at redigere typografi i masteren</a:t>
            </a:r>
          </a:p>
        </p:txBody>
      </p:sp>
      <p:sp>
        <p:nvSpPr>
          <p:cNvPr id="4" name="Pladsholder til teks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a-DK" smtClean="0"/>
              <a:t>Klik for at redigere typografi i masteren</a:t>
            </a:r>
          </a:p>
        </p:txBody>
      </p:sp>
      <p:sp>
        <p:nvSpPr>
          <p:cNvPr id="5" name="Pladsholder til indhold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6" name="Pladsholder til indhold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7" name="Pladsholder til dato 6"/>
          <p:cNvSpPr>
            <a:spLocks noGrp="1"/>
          </p:cNvSpPr>
          <p:nvPr>
            <p:ph type="dt" sz="half" idx="10"/>
          </p:nvPr>
        </p:nvSpPr>
        <p:spPr/>
        <p:txBody>
          <a:bodyPr/>
          <a:lstStyle>
            <a:extLst/>
          </a:lstStyle>
          <a:p>
            <a:pPr>
              <a:defRPr/>
            </a:pPr>
            <a:fld id="{5A775B78-2995-4EA6-96D2-3052221244A7}" type="datetime3">
              <a:rPr lang="da-DK" smtClean="0"/>
              <a:pPr>
                <a:defRPr/>
              </a:pPr>
              <a:t>14.05.2013</a:t>
            </a:fld>
            <a:endParaRPr lang="da-DK"/>
          </a:p>
        </p:txBody>
      </p:sp>
      <p:sp>
        <p:nvSpPr>
          <p:cNvPr id="8" name="Pladsholder til sidefod 7"/>
          <p:cNvSpPr>
            <a:spLocks noGrp="1"/>
          </p:cNvSpPr>
          <p:nvPr>
            <p:ph type="ftr" sz="quarter" idx="11"/>
          </p:nvPr>
        </p:nvSpPr>
        <p:spPr/>
        <p:txBody>
          <a:bodyPr/>
          <a:lstStyle>
            <a:extLst/>
          </a:lstStyle>
          <a:p>
            <a:endParaRPr kumimoji="0" lang="en-US"/>
          </a:p>
        </p:txBody>
      </p:sp>
      <p:sp>
        <p:nvSpPr>
          <p:cNvPr id="9" name="Pladsholder til diasnummer 8"/>
          <p:cNvSpPr>
            <a:spLocks noGrp="1"/>
          </p:cNvSpPr>
          <p:nvPr>
            <p:ph type="sldNum" sz="quarter" idx="12"/>
          </p:nvPr>
        </p:nvSpPr>
        <p:spPr/>
        <p:txBody>
          <a:bodyPr/>
          <a:lstStyle>
            <a:extLst/>
          </a:lstStyle>
          <a:p>
            <a:fld id="{6294C92D-0306-4E69-9CD3-20855E849650}" type="slidenum">
              <a:rPr kumimoji="0" lang="en-US" smtClean="0"/>
              <a:pPr/>
              <a:t>‹nr.›</a:t>
            </a:fld>
            <a:endParaRPr kumimoji="0" lang="en-US"/>
          </a:p>
        </p:txBody>
      </p:sp>
    </p:spTree>
  </p:cSld>
  <p:clrMapOvr>
    <a:masterClrMapping/>
  </p:clrMapOvr>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nchor="ctr"/>
          <a:lstStyle>
            <a:extLst/>
          </a:lstStyle>
          <a:p>
            <a:r>
              <a:rPr kumimoji="0" lang="da-DK" smtClean="0"/>
              <a:t>Klik for at redigere titeltypografi i masteren</a:t>
            </a:r>
            <a:endParaRPr kumimoji="0" lang="en-US"/>
          </a:p>
        </p:txBody>
      </p:sp>
      <p:sp>
        <p:nvSpPr>
          <p:cNvPr id="3" name="Pladsholder til dato 2"/>
          <p:cNvSpPr>
            <a:spLocks noGrp="1"/>
          </p:cNvSpPr>
          <p:nvPr>
            <p:ph type="dt" sz="half" idx="10"/>
          </p:nvPr>
        </p:nvSpPr>
        <p:spPr/>
        <p:txBody>
          <a:bodyPr/>
          <a:lstStyle>
            <a:extLst/>
          </a:lstStyle>
          <a:p>
            <a:pPr>
              <a:defRPr/>
            </a:pPr>
            <a:fld id="{5A775B78-2995-4EA6-96D2-3052221244A7}" type="datetime3">
              <a:rPr lang="da-DK" smtClean="0"/>
              <a:pPr>
                <a:defRPr/>
              </a:pPr>
              <a:t>14.05.2013</a:t>
            </a:fld>
            <a:endParaRPr lang="da-DK"/>
          </a:p>
        </p:txBody>
      </p:sp>
      <p:sp>
        <p:nvSpPr>
          <p:cNvPr id="4" name="Pladsholder til sidefod 3"/>
          <p:cNvSpPr>
            <a:spLocks noGrp="1"/>
          </p:cNvSpPr>
          <p:nvPr>
            <p:ph type="ftr" sz="quarter" idx="11"/>
          </p:nvPr>
        </p:nvSpPr>
        <p:spPr/>
        <p:txBody>
          <a:bodyPr/>
          <a:lstStyle>
            <a:extLst/>
          </a:lstStyle>
          <a:p>
            <a:endParaRPr kumimoji="0" lang="en-US"/>
          </a:p>
        </p:txBody>
      </p:sp>
      <p:sp>
        <p:nvSpPr>
          <p:cNvPr id="5" name="Pladsholder til diasnummer 4"/>
          <p:cNvSpPr>
            <a:spLocks noGrp="1"/>
          </p:cNvSpPr>
          <p:nvPr>
            <p:ph type="sldNum" sz="quarter" idx="12"/>
          </p:nvPr>
        </p:nvSpPr>
        <p:spPr/>
        <p:txBody>
          <a:bodyPr/>
          <a:lstStyle>
            <a:extLst/>
          </a:lstStyle>
          <a:p>
            <a:fld id="{6294C92D-0306-4E69-9CD3-20855E849650}" type="slidenum">
              <a:rPr kumimoji="0" lang="en-US" smtClean="0"/>
              <a:pPr/>
              <a:t>‹nr.›</a:t>
            </a:fld>
            <a:endParaRPr kumimoji="0" lang="en-US"/>
          </a:p>
        </p:txBody>
      </p:sp>
    </p:spTree>
  </p:cSld>
  <p:clrMapOvr>
    <a:masterClrMapping/>
  </p:clrMapOvr>
  <p:hf sldNum="0" hdr="0" ftr="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5" name="Rektangel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Pladsholder til dato 1"/>
          <p:cNvSpPr>
            <a:spLocks noGrp="1"/>
          </p:cNvSpPr>
          <p:nvPr>
            <p:ph type="dt" sz="half" idx="10"/>
          </p:nvPr>
        </p:nvSpPr>
        <p:spPr/>
        <p:txBody>
          <a:bodyPr/>
          <a:lstStyle>
            <a:extLst/>
          </a:lstStyle>
          <a:p>
            <a:fld id="{54AB02A5-4FE5-49D9-9E24-09F23B90C450}" type="datetimeFigureOut">
              <a:rPr lang="en-US" smtClean="0"/>
              <a:pPr/>
              <a:t>5/14/2013</a:t>
            </a:fld>
            <a:endParaRPr lang="en-US"/>
          </a:p>
        </p:txBody>
      </p:sp>
      <p:sp>
        <p:nvSpPr>
          <p:cNvPr id="3" name="Pladsholder til sidefod 2"/>
          <p:cNvSpPr>
            <a:spLocks noGrp="1"/>
          </p:cNvSpPr>
          <p:nvPr>
            <p:ph type="ftr" sz="quarter" idx="11"/>
          </p:nvPr>
        </p:nvSpPr>
        <p:spPr/>
        <p:txBody>
          <a:bodyPr/>
          <a:lstStyle>
            <a:extLst/>
          </a:lstStyle>
          <a:p>
            <a:pPr>
              <a:defRPr/>
            </a:pPr>
            <a:endParaRPr lang="en-US" altLang="en-US"/>
          </a:p>
        </p:txBody>
      </p:sp>
      <p:sp>
        <p:nvSpPr>
          <p:cNvPr id="4" name="Pladsholder til diasnummer 3"/>
          <p:cNvSpPr>
            <a:spLocks noGrp="1"/>
          </p:cNvSpPr>
          <p:nvPr>
            <p:ph type="sldNum" sz="quarter" idx="12"/>
          </p:nvPr>
        </p:nvSpPr>
        <p:spPr/>
        <p:txBody>
          <a:bodyPr/>
          <a:lstStyle>
            <a:extLst/>
          </a:lstStyle>
          <a:p>
            <a:pPr>
              <a:defRPr/>
            </a:pPr>
            <a:fld id="{89AF0EB9-DDF6-4384-82A8-6B2A186A9DE4}" type="slidenum">
              <a:rPr lang="en-US" altLang="en-US" smtClean="0"/>
              <a:pPr>
                <a:defRPr/>
              </a:pPr>
              <a:t>‹nr.›</a:t>
            </a:fld>
            <a:endParaRPr lang="en-US" altLang="en-US"/>
          </a:p>
        </p:txBody>
      </p:sp>
      <p:sp>
        <p:nvSpPr>
          <p:cNvPr id="6" name="Rektangel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da-DK" smtClean="0"/>
              <a:t>Klik for at redigere titeltypografi i masteren</a:t>
            </a:r>
            <a:endParaRPr kumimoji="0" lang="en-US"/>
          </a:p>
        </p:txBody>
      </p:sp>
      <p:sp>
        <p:nvSpPr>
          <p:cNvPr id="3" name="Pladsholder til teks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da-DK" smtClean="0"/>
              <a:t>Klik for at redigere typografi i masteren</a:t>
            </a:r>
          </a:p>
        </p:txBody>
      </p:sp>
      <p:sp>
        <p:nvSpPr>
          <p:cNvPr id="4" name="Pladsholder til indhold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5" name="Pladsholder til dato 4"/>
          <p:cNvSpPr>
            <a:spLocks noGrp="1"/>
          </p:cNvSpPr>
          <p:nvPr>
            <p:ph type="dt" sz="half" idx="10"/>
          </p:nvPr>
        </p:nvSpPr>
        <p:spPr/>
        <p:txBody>
          <a:bodyPr/>
          <a:lstStyle>
            <a:extLst/>
          </a:lstStyle>
          <a:p>
            <a:pPr>
              <a:defRPr/>
            </a:pPr>
            <a:fld id="{5A775B78-2995-4EA6-96D2-3052221244A7}" type="datetime3">
              <a:rPr lang="da-DK" smtClean="0"/>
              <a:pPr>
                <a:defRPr/>
              </a:pPr>
              <a:t>14.05.2013</a:t>
            </a:fld>
            <a:endParaRPr lang="da-DK"/>
          </a:p>
        </p:txBody>
      </p:sp>
      <p:sp>
        <p:nvSpPr>
          <p:cNvPr id="6" name="Pladsholder til sidefod 5"/>
          <p:cNvSpPr>
            <a:spLocks noGrp="1"/>
          </p:cNvSpPr>
          <p:nvPr>
            <p:ph type="ftr" sz="quarter" idx="11"/>
          </p:nvPr>
        </p:nvSpPr>
        <p:spPr/>
        <p:txBody>
          <a:bodyPr/>
          <a:lstStyle>
            <a:extLst/>
          </a:lstStyle>
          <a:p>
            <a:endParaRPr kumimoji="0" lang="en-US"/>
          </a:p>
        </p:txBody>
      </p:sp>
      <p:sp>
        <p:nvSpPr>
          <p:cNvPr id="7" name="Pladsholder til diasnummer 6"/>
          <p:cNvSpPr>
            <a:spLocks noGrp="1"/>
          </p:cNvSpPr>
          <p:nvPr>
            <p:ph type="sldNum" sz="quarter" idx="12"/>
          </p:nvPr>
        </p:nvSpPr>
        <p:spPr/>
        <p:txBody>
          <a:bodyPr/>
          <a:lstStyle>
            <a:extLst/>
          </a:lstStyle>
          <a:p>
            <a:fld id="{6294C92D-0306-4E69-9CD3-20855E849650}" type="slidenum">
              <a:rPr kumimoji="0" lang="en-US" smtClean="0"/>
              <a:pPr/>
              <a:t>‹nr.›</a:t>
            </a:fld>
            <a:endParaRPr kumimoji="0" lang="en-US"/>
          </a:p>
        </p:txBody>
      </p:sp>
    </p:spTree>
  </p:cSld>
  <p:clrMapOvr>
    <a:masterClrMapping/>
  </p:clrMapOvr>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da-DK" smtClean="0"/>
              <a:t>Klik for at redigere titeltypografi i masteren</a:t>
            </a:r>
            <a:endParaRPr kumimoji="0" lang="en-US"/>
          </a:p>
        </p:txBody>
      </p:sp>
      <p:sp>
        <p:nvSpPr>
          <p:cNvPr id="5" name="Pladsholder til dato 4"/>
          <p:cNvSpPr>
            <a:spLocks noGrp="1"/>
          </p:cNvSpPr>
          <p:nvPr>
            <p:ph type="dt" sz="half" idx="10"/>
          </p:nvPr>
        </p:nvSpPr>
        <p:spPr/>
        <p:txBody>
          <a:bodyPr/>
          <a:lstStyle>
            <a:extLst/>
          </a:lstStyle>
          <a:p>
            <a:pPr>
              <a:defRPr/>
            </a:pPr>
            <a:fld id="{5A775B78-2995-4EA6-96D2-3052221244A7}" type="datetime3">
              <a:rPr lang="da-DK" smtClean="0"/>
              <a:pPr>
                <a:defRPr/>
              </a:pPr>
              <a:t>14.05.2013</a:t>
            </a:fld>
            <a:endParaRPr lang="da-DK"/>
          </a:p>
        </p:txBody>
      </p:sp>
      <p:sp>
        <p:nvSpPr>
          <p:cNvPr id="6" name="Pladsholder til sidefod 5"/>
          <p:cNvSpPr>
            <a:spLocks noGrp="1"/>
          </p:cNvSpPr>
          <p:nvPr>
            <p:ph type="ftr" sz="quarter" idx="11"/>
          </p:nvPr>
        </p:nvSpPr>
        <p:spPr/>
        <p:txBody>
          <a:bodyPr/>
          <a:lstStyle>
            <a:extLst/>
          </a:lstStyle>
          <a:p>
            <a:endParaRPr kumimoji="0" lang="en-US"/>
          </a:p>
        </p:txBody>
      </p:sp>
      <p:sp>
        <p:nvSpPr>
          <p:cNvPr id="7" name="Pladsholder til diasnummer 6"/>
          <p:cNvSpPr>
            <a:spLocks noGrp="1"/>
          </p:cNvSpPr>
          <p:nvPr>
            <p:ph type="sldNum" sz="quarter" idx="12"/>
          </p:nvPr>
        </p:nvSpPr>
        <p:spPr/>
        <p:txBody>
          <a:bodyPr/>
          <a:lstStyle>
            <a:extLst/>
          </a:lstStyle>
          <a:p>
            <a:fld id="{6294C92D-0306-4E69-9CD3-20855E849650}" type="slidenum">
              <a:rPr kumimoji="0" lang="en-US" smtClean="0"/>
              <a:pPr/>
              <a:t>‹nr.›</a:t>
            </a:fld>
            <a:endParaRPr kumimoji="0" lang="en-US"/>
          </a:p>
        </p:txBody>
      </p:sp>
      <p:sp>
        <p:nvSpPr>
          <p:cNvPr id="8" name="Rektangel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ladsholder til billed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da-DK" smtClean="0"/>
              <a:t>Klik på ikonet for at tilføje et billede</a:t>
            </a:r>
            <a:endParaRPr kumimoji="0" lang="en-US" dirty="0"/>
          </a:p>
        </p:txBody>
      </p:sp>
      <p:sp>
        <p:nvSpPr>
          <p:cNvPr id="9" name="Proce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Pladsholder til teks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da-DK" smtClean="0"/>
              <a:t>Klik for at redigere typografi i masteren</a:t>
            </a:r>
          </a:p>
        </p:txBody>
      </p:sp>
    </p:spTree>
  </p:cSld>
  <p:clrMapOvr>
    <a:masterClrMapping/>
  </p:clrMapOvr>
  <p:hf sldNum="0"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irkel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Krans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ktangel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Pladsholder til titel 4"/>
          <p:cNvSpPr>
            <a:spLocks noGrp="1"/>
          </p:cNvSpPr>
          <p:nvPr>
            <p:ph type="title"/>
          </p:nvPr>
        </p:nvSpPr>
        <p:spPr>
          <a:xfrm>
            <a:off x="1435608" y="274638"/>
            <a:ext cx="7498080" cy="1143000"/>
          </a:xfrm>
          <a:prstGeom prst="rect">
            <a:avLst/>
          </a:prstGeom>
        </p:spPr>
        <p:txBody>
          <a:bodyPr anchor="ctr">
            <a:normAutofit/>
          </a:bodyPr>
          <a:lstStyle>
            <a:extLst/>
          </a:lstStyle>
          <a:p>
            <a:r>
              <a:rPr kumimoji="0" lang="da-DK" smtClean="0"/>
              <a:t>Klik for at redigere titeltypografi i masteren</a:t>
            </a:r>
            <a:endParaRPr kumimoji="0" lang="en-US"/>
          </a:p>
        </p:txBody>
      </p:sp>
      <p:sp>
        <p:nvSpPr>
          <p:cNvPr id="9" name="Pladsholder til tekst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da-DK" smtClean="0"/>
              <a:t>Klik for at redigere typografi i masteren</a:t>
            </a:r>
          </a:p>
          <a:p>
            <a:pPr lvl="1" eaLnBrk="1" latinLnBrk="0" hangingPunct="1"/>
            <a:r>
              <a:rPr kumimoji="0" lang="da-DK" smtClean="0"/>
              <a:t>Andet niveau</a:t>
            </a:r>
          </a:p>
          <a:p>
            <a:pPr lvl="2" eaLnBrk="1" latinLnBrk="0" hangingPunct="1"/>
            <a:r>
              <a:rPr kumimoji="0" lang="da-DK" smtClean="0"/>
              <a:t>Tredje niveau</a:t>
            </a:r>
          </a:p>
          <a:p>
            <a:pPr lvl="3" eaLnBrk="1" latinLnBrk="0" hangingPunct="1"/>
            <a:r>
              <a:rPr kumimoji="0" lang="da-DK" smtClean="0"/>
              <a:t>Fjerde niveau</a:t>
            </a:r>
          </a:p>
          <a:p>
            <a:pPr lvl="4" eaLnBrk="1" latinLnBrk="0" hangingPunct="1"/>
            <a:r>
              <a:rPr kumimoji="0" lang="da-DK" smtClean="0"/>
              <a:t>Femte niveau</a:t>
            </a:r>
            <a:endParaRPr kumimoji="0" lang="en-US"/>
          </a:p>
        </p:txBody>
      </p:sp>
      <p:sp>
        <p:nvSpPr>
          <p:cNvPr id="24" name="Pladsholder til dato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5A775B78-2995-4EA6-96D2-3052221244A7}" type="datetime3">
              <a:rPr lang="da-DK" smtClean="0"/>
              <a:pPr>
                <a:defRPr/>
              </a:pPr>
              <a:t>14.05.2013</a:t>
            </a:fld>
            <a:endParaRPr lang="da-DK"/>
          </a:p>
        </p:txBody>
      </p:sp>
      <p:sp>
        <p:nvSpPr>
          <p:cNvPr id="10" name="Pladsholder til sidefod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Pladsholder til diasnumm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pPr algn="ctr" eaLnBrk="1" latinLnBrk="0" hangingPunct="1"/>
              <a:t>‹nr.›</a:t>
            </a:fld>
            <a:endParaRPr kumimoji="0" lang="en-US" sz="1200">
              <a:solidFill>
                <a:schemeClr val="bg2">
                  <a:shade val="50000"/>
                </a:schemeClr>
              </a:solidFill>
              <a:effectLst/>
            </a:endParaRPr>
          </a:p>
        </p:txBody>
      </p:sp>
      <p:sp>
        <p:nvSpPr>
          <p:cNvPr id="15" name="Rektangel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 id="2147483849" r:id="rId12"/>
    <p:sldLayoutId id="2147483814" r:id="rId13"/>
    <p:sldLayoutId id="2147483816" r:id="rId14"/>
    <p:sldLayoutId id="2147483817" r:id="rId15"/>
    <p:sldLayoutId id="2147483818" r:id="rId16"/>
    <p:sldLayoutId id="2147483812" r:id="rId17"/>
    <p:sldLayoutId id="2147483821" r:id="rId18"/>
    <p:sldLayoutId id="2147483822" r:id="rId19"/>
    <p:sldLayoutId id="2147483823" r:id="rId20"/>
    <p:sldLayoutId id="2147483824" r:id="rId21"/>
    <p:sldLayoutId id="2147483825" r:id="rId22"/>
    <p:sldLayoutId id="2147483826" r:id="rId23"/>
    <p:sldLayoutId id="2147483827" r:id="rId24"/>
    <p:sldLayoutId id="2147483828" r:id="rId25"/>
    <p:sldLayoutId id="2147483829" r:id="rId26"/>
    <p:sldLayoutId id="2147483830" r:id="rId27"/>
    <p:sldLayoutId id="2147483831" r:id="rId28"/>
    <p:sldLayoutId id="2147483832" r:id="rId29"/>
    <p:sldLayoutId id="2147483833" r:id="rId30"/>
    <p:sldLayoutId id="2147483834" r:id="rId31"/>
    <p:sldLayoutId id="2147483835" r:id="rId32"/>
    <p:sldLayoutId id="2147483813" r:id="rId33"/>
  </p:sldLayoutIdLst>
  <p:hf sldNum="0" hdr="0" ft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lmst.dk/da/topics/bivirkninger-og-forsoeg/bivirkninger/drug-analysis-prints-indberettede-bivirkning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p:cNvSpPr>
            <a:spLocks noGrp="1"/>
          </p:cNvSpPr>
          <p:nvPr>
            <p:ph type="ctrTitle"/>
          </p:nvPr>
        </p:nvSpPr>
        <p:spPr/>
        <p:txBody>
          <a:bodyPr/>
          <a:lstStyle/>
          <a:p>
            <a:r>
              <a:rPr lang="da-DK" sz="2400" dirty="0" smtClean="0"/>
              <a:t>Håndtering af bivirkningsindberetninger i Sundhedsstyrelsen</a:t>
            </a:r>
          </a:p>
        </p:txBody>
      </p:sp>
      <p:sp>
        <p:nvSpPr>
          <p:cNvPr id="24579" name="Pladsholder til tekst 2"/>
          <p:cNvSpPr>
            <a:spLocks noGrp="1"/>
          </p:cNvSpPr>
          <p:nvPr>
            <p:ph type="body" sz="quarter" idx="11"/>
          </p:nvPr>
        </p:nvSpPr>
        <p:spPr/>
        <p:txBody>
          <a:bodyPr>
            <a:normAutofit fontScale="70000" lnSpcReduction="20000"/>
          </a:bodyPr>
          <a:lstStyle/>
          <a:p>
            <a:r>
              <a:rPr lang="da-DK" dirty="0" smtClean="0"/>
              <a:t>Sektionsleder Helle Harder</a:t>
            </a:r>
          </a:p>
          <a:p>
            <a:r>
              <a:rPr lang="da-DK" dirty="0" smtClean="0"/>
              <a:t>Specialkonsulent Kristine Rasmussen</a:t>
            </a:r>
          </a:p>
        </p:txBody>
      </p:sp>
      <p:sp>
        <p:nvSpPr>
          <p:cNvPr id="5" name="Pladsholder til dato 4"/>
          <p:cNvSpPr>
            <a:spLocks noGrp="1"/>
          </p:cNvSpPr>
          <p:nvPr>
            <p:ph type="dt" sz="half" idx="12"/>
          </p:nvPr>
        </p:nvSpPr>
        <p:spPr/>
        <p:txBody>
          <a:bodyPr/>
          <a:lstStyle/>
          <a:p>
            <a:pPr>
              <a:defRPr/>
            </a:pPr>
            <a:fld id="{BCDD554D-108E-4862-B1F4-54F598EB974D}" type="datetime3">
              <a:rPr lang="da-DK"/>
              <a:pPr>
                <a:defRPr/>
              </a:pPr>
              <a:t>14.05.2013</a:t>
            </a:fld>
            <a:endParaRPr lang="da-DK"/>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Drug </a:t>
            </a:r>
            <a:r>
              <a:rPr lang="da-DK" dirty="0" err="1" smtClean="0"/>
              <a:t>Analysis</a:t>
            </a:r>
            <a:r>
              <a:rPr lang="da-DK" dirty="0" smtClean="0"/>
              <a:t> Prints (</a:t>
            </a:r>
            <a:r>
              <a:rPr lang="da-DK" dirty="0" err="1" smtClean="0"/>
              <a:t>DAP’s</a:t>
            </a:r>
            <a:r>
              <a:rPr lang="da-DK" dirty="0" smtClean="0"/>
              <a:t>)	</a:t>
            </a:r>
            <a:endParaRPr lang="da-DK" dirty="0"/>
          </a:p>
        </p:txBody>
      </p:sp>
      <p:sp>
        <p:nvSpPr>
          <p:cNvPr id="3" name="Pladsholder til indhold 2"/>
          <p:cNvSpPr>
            <a:spLocks noGrp="1"/>
          </p:cNvSpPr>
          <p:nvPr>
            <p:ph idx="1"/>
          </p:nvPr>
        </p:nvSpPr>
        <p:spPr/>
        <p:txBody>
          <a:bodyPr/>
          <a:lstStyle/>
          <a:p>
            <a:pPr>
              <a:buNone/>
            </a:pPr>
            <a:r>
              <a:rPr lang="da-DK" sz="2400" dirty="0" smtClean="0"/>
              <a:t>Oversigt over alle de formodede bivirkninger, som patienter og læger har oplevet og indberettet:</a:t>
            </a:r>
          </a:p>
          <a:p>
            <a:pPr>
              <a:buNone/>
            </a:pPr>
            <a:endParaRPr lang="da-DK" sz="2400" dirty="0" smtClean="0"/>
          </a:p>
          <a:p>
            <a:r>
              <a:rPr lang="da-DK" sz="2400" dirty="0" smtClean="0"/>
              <a:t>indberettede bivirkninger (en indberetning kan indeholde flere bivirkninger)</a:t>
            </a:r>
          </a:p>
          <a:p>
            <a:endParaRPr lang="da-DK" sz="2400" dirty="0" smtClean="0"/>
          </a:p>
          <a:p>
            <a:r>
              <a:rPr lang="da-DK" sz="2400" dirty="0" smtClean="0"/>
              <a:t>indberetninger </a:t>
            </a:r>
          </a:p>
          <a:p>
            <a:endParaRPr lang="da-DK" sz="2400" dirty="0" smtClean="0"/>
          </a:p>
          <a:p>
            <a:r>
              <a:rPr lang="da-DK" sz="2400" dirty="0" smtClean="0"/>
              <a:t>Dødsfald</a:t>
            </a:r>
          </a:p>
          <a:p>
            <a:endParaRPr lang="da-DK" sz="2400" dirty="0" smtClean="0"/>
          </a:p>
          <a:p>
            <a:pPr>
              <a:buNone/>
            </a:pPr>
            <a:r>
              <a:rPr lang="da-DK" sz="2400" dirty="0" err="1" smtClean="0"/>
              <a:t>DAP’s</a:t>
            </a:r>
            <a:r>
              <a:rPr lang="da-DK" sz="2400" dirty="0" smtClean="0"/>
              <a:t> er på substans niveau</a:t>
            </a:r>
            <a:endParaRPr lang="da-DK" sz="2400" dirty="0"/>
          </a:p>
        </p:txBody>
      </p:sp>
      <p:sp>
        <p:nvSpPr>
          <p:cNvPr id="4" name="Pladsholder til dato 3"/>
          <p:cNvSpPr>
            <a:spLocks noGrp="1"/>
          </p:cNvSpPr>
          <p:nvPr>
            <p:ph type="dt" sz="half" idx="10"/>
          </p:nvPr>
        </p:nvSpPr>
        <p:spPr/>
        <p:txBody>
          <a:bodyPr/>
          <a:lstStyle/>
          <a:p>
            <a:pPr>
              <a:defRPr/>
            </a:pPr>
            <a:fld id="{68D4FDB0-B840-4941-BBD2-A9EA207177FF}" type="datetime3">
              <a:rPr lang="da-DK" smtClean="0"/>
              <a:pPr>
                <a:defRPr/>
              </a:pPr>
              <a:t>14.05.2013</a:t>
            </a:fld>
            <a:endParaRPr lang="da-DK"/>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Drug </a:t>
            </a:r>
            <a:r>
              <a:rPr lang="da-DK" dirty="0" err="1" smtClean="0"/>
              <a:t>Analysis</a:t>
            </a:r>
            <a:r>
              <a:rPr lang="da-DK" dirty="0" smtClean="0"/>
              <a:t> Prints (</a:t>
            </a:r>
            <a:r>
              <a:rPr lang="da-DK" dirty="0" err="1" smtClean="0"/>
              <a:t>DAP’s</a:t>
            </a:r>
            <a:r>
              <a:rPr lang="da-DK" dirty="0" smtClean="0"/>
              <a:t>)	</a:t>
            </a:r>
            <a:endParaRPr lang="da-DK" dirty="0"/>
          </a:p>
        </p:txBody>
      </p:sp>
      <p:sp>
        <p:nvSpPr>
          <p:cNvPr id="3" name="Pladsholder til indhold 2"/>
          <p:cNvSpPr>
            <a:spLocks noGrp="1"/>
          </p:cNvSpPr>
          <p:nvPr>
            <p:ph idx="1"/>
          </p:nvPr>
        </p:nvSpPr>
        <p:spPr/>
        <p:txBody>
          <a:bodyPr/>
          <a:lstStyle/>
          <a:p>
            <a:pPr>
              <a:buNone/>
            </a:pPr>
            <a:endParaRPr lang="da-DK" sz="2400" dirty="0" smtClean="0"/>
          </a:p>
          <a:p>
            <a:pPr>
              <a:buNone/>
            </a:pPr>
            <a:endParaRPr lang="da-DK" sz="2400" dirty="0" smtClean="0"/>
          </a:p>
          <a:p>
            <a:pPr>
              <a:buNone/>
            </a:pPr>
            <a:endParaRPr lang="da-DK" sz="2400" dirty="0" smtClean="0"/>
          </a:p>
          <a:p>
            <a:pPr>
              <a:buNone/>
            </a:pPr>
            <a:endParaRPr lang="da-DK" sz="2400" dirty="0" smtClean="0"/>
          </a:p>
          <a:p>
            <a:pPr>
              <a:buNone/>
            </a:pPr>
            <a:endParaRPr lang="da-DK" sz="2400" dirty="0" smtClean="0"/>
          </a:p>
          <a:p>
            <a:pPr algn="ctr">
              <a:buNone/>
            </a:pPr>
            <a:r>
              <a:rPr lang="da-DK" sz="2400" dirty="0" err="1" smtClean="0">
                <a:hlinkClick r:id="rId2"/>
              </a:rPr>
              <a:t>www.lmst.dk</a:t>
            </a:r>
            <a:endParaRPr lang="da-DK" sz="2400" dirty="0"/>
          </a:p>
        </p:txBody>
      </p:sp>
      <p:sp>
        <p:nvSpPr>
          <p:cNvPr id="4" name="Pladsholder til dato 3"/>
          <p:cNvSpPr>
            <a:spLocks noGrp="1"/>
          </p:cNvSpPr>
          <p:nvPr>
            <p:ph type="dt" sz="half" idx="10"/>
          </p:nvPr>
        </p:nvSpPr>
        <p:spPr/>
        <p:txBody>
          <a:bodyPr/>
          <a:lstStyle/>
          <a:p>
            <a:pPr>
              <a:defRPr/>
            </a:pPr>
            <a:fld id="{68D4FDB0-B840-4941-BBD2-A9EA207177FF}" type="datetime3">
              <a:rPr lang="da-DK" smtClean="0"/>
              <a:pPr>
                <a:defRPr/>
              </a:pPr>
              <a:t>14.05.2013</a:t>
            </a:fld>
            <a:endParaRPr lang="da-DK"/>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Bivirkningsdefinition</a:t>
            </a:r>
            <a:endParaRPr lang="da-DK" dirty="0"/>
          </a:p>
        </p:txBody>
      </p:sp>
      <p:sp>
        <p:nvSpPr>
          <p:cNvPr id="3" name="Pladsholder til indhold 2"/>
          <p:cNvSpPr>
            <a:spLocks noGrp="1"/>
          </p:cNvSpPr>
          <p:nvPr>
            <p:ph idx="1"/>
          </p:nvPr>
        </p:nvSpPr>
        <p:spPr/>
        <p:txBody>
          <a:bodyPr>
            <a:normAutofit fontScale="77500" lnSpcReduction="20000"/>
          </a:bodyPr>
          <a:lstStyle/>
          <a:p>
            <a:pPr>
              <a:buNone/>
            </a:pPr>
            <a:r>
              <a:rPr lang="da-DK" dirty="0" smtClean="0"/>
              <a:t>Bekendtgørelse om bivirkningsovervågning af lægemidler:</a:t>
            </a:r>
          </a:p>
          <a:p>
            <a:pPr>
              <a:buNone/>
            </a:pPr>
            <a:r>
              <a:rPr lang="da-DK" dirty="0" smtClean="0"/>
              <a:t>Ved en bivirkning til et lægemiddel til mennesker forstås en skadelig og utilsigtet reaktion på et lægemiddel</a:t>
            </a:r>
          </a:p>
          <a:p>
            <a:pPr>
              <a:buNone/>
            </a:pPr>
            <a:endParaRPr lang="da-DK" dirty="0" smtClean="0"/>
          </a:p>
          <a:p>
            <a:pPr>
              <a:buNone/>
            </a:pPr>
            <a:r>
              <a:rPr lang="da-DK" dirty="0" smtClean="0"/>
              <a:t>Tidligere bekendtgørelse: </a:t>
            </a:r>
          </a:p>
          <a:p>
            <a:pPr>
              <a:buNone/>
            </a:pPr>
            <a:r>
              <a:rPr lang="da-DK" dirty="0" smtClean="0"/>
              <a:t>Ved en bivirkning forstås en skadelig og utilsigtet reaktion fremkaldt af et lægemiddel, som indtræder ved sådanne doser, der normalt anvendes til mennesker eller dyr med henblik på at forebygge, diagnosticere eller behandle sygdom eller ændre, genopbygge, korrigere eller påvirke en fysiologisk funktion.</a:t>
            </a:r>
          </a:p>
          <a:p>
            <a:pPr>
              <a:buNone/>
            </a:pPr>
            <a:endParaRPr lang="da-DK" dirty="0" smtClean="0"/>
          </a:p>
          <a:p>
            <a:pPr>
              <a:buNone/>
            </a:pPr>
            <a:endParaRPr lang="da-DK" dirty="0"/>
          </a:p>
        </p:txBody>
      </p:sp>
      <p:sp>
        <p:nvSpPr>
          <p:cNvPr id="8" name="Pladsholder til dato 7"/>
          <p:cNvSpPr>
            <a:spLocks noGrp="1"/>
          </p:cNvSpPr>
          <p:nvPr>
            <p:ph type="dt" sz="half" idx="10"/>
          </p:nvPr>
        </p:nvSpPr>
        <p:spPr/>
        <p:txBody>
          <a:bodyPr/>
          <a:lstStyle/>
          <a:p>
            <a:pPr>
              <a:defRPr/>
            </a:pPr>
            <a:fld id="{0943CC56-EA50-4FB2-BF3E-E9C6C1988CD0}" type="datetime3">
              <a:rPr lang="da-DK"/>
              <a:pPr>
                <a:defRPr/>
              </a:pPr>
              <a:t>14.05.2013</a:t>
            </a:fld>
            <a:endParaRPr lang="da-DK"/>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Bivirkningsdefinition</a:t>
            </a:r>
            <a:endParaRPr lang="da-DK" dirty="0"/>
          </a:p>
        </p:txBody>
      </p:sp>
      <p:sp>
        <p:nvSpPr>
          <p:cNvPr id="3" name="Pladsholder til indhold 2"/>
          <p:cNvSpPr>
            <a:spLocks noGrp="1"/>
          </p:cNvSpPr>
          <p:nvPr>
            <p:ph idx="1"/>
          </p:nvPr>
        </p:nvSpPr>
        <p:spPr/>
        <p:txBody>
          <a:bodyPr>
            <a:normAutofit fontScale="85000" lnSpcReduction="20000"/>
          </a:bodyPr>
          <a:lstStyle/>
          <a:p>
            <a:pPr>
              <a:buNone/>
            </a:pPr>
            <a:r>
              <a:rPr lang="da-DK" dirty="0" smtClean="0"/>
              <a:t>Guideline:</a:t>
            </a:r>
          </a:p>
          <a:p>
            <a:pPr>
              <a:buNone/>
            </a:pPr>
            <a:r>
              <a:rPr lang="da-DK" b="1" dirty="0" smtClean="0"/>
              <a:t>VI.A.2.1. </a:t>
            </a:r>
            <a:r>
              <a:rPr lang="da-DK" b="1" dirty="0" err="1" smtClean="0"/>
              <a:t>Adverse</a:t>
            </a:r>
            <a:r>
              <a:rPr lang="da-DK" b="1" dirty="0" smtClean="0"/>
              <a:t> </a:t>
            </a:r>
            <a:r>
              <a:rPr lang="da-DK" b="1" dirty="0" err="1" smtClean="0"/>
              <a:t>reaction</a:t>
            </a:r>
            <a:r>
              <a:rPr lang="da-DK" b="1" dirty="0" smtClean="0"/>
              <a:t> </a:t>
            </a:r>
          </a:p>
          <a:p>
            <a:pPr>
              <a:buNone/>
            </a:pPr>
            <a:r>
              <a:rPr lang="en-US" dirty="0" smtClean="0"/>
              <a:t>An adverse reaction is a response to a medicinal product which is noxious and unintended [DIR Art 1]. This includes adverse reactions which arise from: </a:t>
            </a:r>
          </a:p>
          <a:p>
            <a:pPr>
              <a:buNone/>
            </a:pPr>
            <a:r>
              <a:rPr lang="en-US" dirty="0" smtClean="0"/>
              <a:t>	• the use of a medicinal product within the terms of the marketing </a:t>
            </a:r>
            <a:r>
              <a:rPr lang="en-US" dirty="0" err="1" smtClean="0"/>
              <a:t>authorisation</a:t>
            </a:r>
            <a:r>
              <a:rPr lang="en-US" dirty="0" smtClean="0"/>
              <a:t>; </a:t>
            </a:r>
          </a:p>
          <a:p>
            <a:pPr>
              <a:buNone/>
            </a:pPr>
            <a:r>
              <a:rPr lang="en-US" dirty="0" smtClean="0"/>
              <a:t>	• the use outside the terms of the marketing </a:t>
            </a:r>
            <a:r>
              <a:rPr lang="en-US" dirty="0" err="1" smtClean="0"/>
              <a:t>authorisation</a:t>
            </a:r>
            <a:r>
              <a:rPr lang="en-US" dirty="0" smtClean="0"/>
              <a:t>, including overdose, off-label use, misuse, abuse and </a:t>
            </a:r>
            <a:r>
              <a:rPr lang="en-US" b="1" dirty="0" smtClean="0"/>
              <a:t>medication errors</a:t>
            </a:r>
            <a:r>
              <a:rPr lang="en-US" dirty="0" smtClean="0"/>
              <a:t>; </a:t>
            </a:r>
          </a:p>
          <a:p>
            <a:pPr>
              <a:buNone/>
            </a:pPr>
            <a:r>
              <a:rPr lang="da-DK" dirty="0" smtClean="0"/>
              <a:t>	• </a:t>
            </a:r>
            <a:r>
              <a:rPr lang="da-DK" dirty="0" err="1" smtClean="0"/>
              <a:t>occupational</a:t>
            </a:r>
            <a:r>
              <a:rPr lang="da-DK" dirty="0" smtClean="0"/>
              <a:t> </a:t>
            </a:r>
            <a:r>
              <a:rPr lang="da-DK" dirty="0" err="1" smtClean="0"/>
              <a:t>exposure</a:t>
            </a:r>
            <a:r>
              <a:rPr lang="da-DK" dirty="0" smtClean="0"/>
              <a:t>. </a:t>
            </a:r>
          </a:p>
          <a:p>
            <a:pPr>
              <a:buNone/>
            </a:pPr>
            <a:endParaRPr lang="da-DK" dirty="0" smtClean="0"/>
          </a:p>
          <a:p>
            <a:pPr>
              <a:buNone/>
            </a:pPr>
            <a:endParaRPr lang="da-DK" dirty="0" smtClean="0"/>
          </a:p>
          <a:p>
            <a:pPr>
              <a:buNone/>
            </a:pPr>
            <a:endParaRPr lang="da-DK" dirty="0"/>
          </a:p>
        </p:txBody>
      </p:sp>
      <p:sp>
        <p:nvSpPr>
          <p:cNvPr id="8" name="Pladsholder til dato 7"/>
          <p:cNvSpPr>
            <a:spLocks noGrp="1"/>
          </p:cNvSpPr>
          <p:nvPr>
            <p:ph type="dt" sz="half" idx="10"/>
          </p:nvPr>
        </p:nvSpPr>
        <p:spPr/>
        <p:txBody>
          <a:bodyPr/>
          <a:lstStyle/>
          <a:p>
            <a:pPr>
              <a:defRPr/>
            </a:pPr>
            <a:fld id="{0943CC56-EA50-4FB2-BF3E-E9C6C1988CD0}" type="datetime3">
              <a:rPr lang="da-DK"/>
              <a:pPr>
                <a:defRPr/>
              </a:pPr>
              <a:t>14.05.2013</a:t>
            </a:fld>
            <a:endParaRPr lang="da-DK"/>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Hvad skal en indberetning indeholder</a:t>
            </a:r>
            <a:endParaRPr lang="da-DK" dirty="0"/>
          </a:p>
        </p:txBody>
      </p:sp>
      <p:sp>
        <p:nvSpPr>
          <p:cNvPr id="3" name="Pladsholder til indhold 2"/>
          <p:cNvSpPr>
            <a:spLocks noGrp="1"/>
          </p:cNvSpPr>
          <p:nvPr>
            <p:ph idx="1"/>
          </p:nvPr>
        </p:nvSpPr>
        <p:spPr/>
        <p:txBody>
          <a:bodyPr/>
          <a:lstStyle/>
          <a:p>
            <a:pPr>
              <a:buNone/>
            </a:pPr>
            <a:r>
              <a:rPr lang="da-DK" sz="2400" dirty="0" smtClean="0"/>
              <a:t>4 kriterier skal være opfyldt:</a:t>
            </a:r>
          </a:p>
          <a:p>
            <a:pPr>
              <a:buNone/>
            </a:pPr>
            <a:endParaRPr lang="da-DK" sz="2400" dirty="0" smtClean="0"/>
          </a:p>
          <a:p>
            <a:r>
              <a:rPr lang="da-DK" sz="2400" dirty="0" smtClean="0"/>
              <a:t>Mistænkt lægemiddel</a:t>
            </a:r>
          </a:p>
          <a:p>
            <a:endParaRPr lang="da-DK" sz="2400" dirty="0" smtClean="0"/>
          </a:p>
          <a:p>
            <a:r>
              <a:rPr lang="da-DK" sz="2400" dirty="0" smtClean="0"/>
              <a:t>Bivirkning</a:t>
            </a:r>
          </a:p>
          <a:p>
            <a:endParaRPr lang="da-DK" sz="2400" dirty="0" smtClean="0"/>
          </a:p>
          <a:p>
            <a:r>
              <a:rPr lang="da-DK" sz="2400" dirty="0" smtClean="0"/>
              <a:t>Patient</a:t>
            </a:r>
          </a:p>
          <a:p>
            <a:endParaRPr lang="da-DK" sz="2400" dirty="0" smtClean="0"/>
          </a:p>
          <a:p>
            <a:r>
              <a:rPr lang="da-DK" sz="2400" dirty="0" smtClean="0"/>
              <a:t>Indberetter (inkl. kontaktoplysninger)</a:t>
            </a:r>
            <a:endParaRPr lang="da-DK" sz="2400" dirty="0"/>
          </a:p>
        </p:txBody>
      </p:sp>
      <p:sp>
        <p:nvSpPr>
          <p:cNvPr id="4" name="Pladsholder til dato 3"/>
          <p:cNvSpPr>
            <a:spLocks noGrp="1"/>
          </p:cNvSpPr>
          <p:nvPr>
            <p:ph type="dt" sz="half" idx="10"/>
          </p:nvPr>
        </p:nvSpPr>
        <p:spPr/>
        <p:txBody>
          <a:bodyPr/>
          <a:lstStyle/>
          <a:p>
            <a:pPr>
              <a:defRPr/>
            </a:pPr>
            <a:fld id="{68D4FDB0-B840-4941-BBD2-A9EA207177FF}" type="datetime3">
              <a:rPr lang="da-DK" smtClean="0"/>
              <a:pPr>
                <a:defRPr/>
              </a:pPr>
              <a:t>14.05.2013</a:t>
            </a:fld>
            <a:endParaRPr lang="da-DK"/>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Hvilke oplysninger kan indberetningen indeholder	</a:t>
            </a:r>
            <a:endParaRPr lang="da-DK" dirty="0"/>
          </a:p>
        </p:txBody>
      </p:sp>
      <p:sp>
        <p:nvSpPr>
          <p:cNvPr id="3" name="Pladsholder til indhold 2"/>
          <p:cNvSpPr>
            <a:spLocks noGrp="1"/>
          </p:cNvSpPr>
          <p:nvPr>
            <p:ph idx="1"/>
          </p:nvPr>
        </p:nvSpPr>
        <p:spPr/>
        <p:txBody>
          <a:bodyPr/>
          <a:lstStyle/>
          <a:p>
            <a:r>
              <a:rPr lang="da-DK" sz="2400" dirty="0" smtClean="0"/>
              <a:t>Beskrivelse af forløbet</a:t>
            </a:r>
          </a:p>
          <a:p>
            <a:endParaRPr lang="da-DK" sz="2400" dirty="0" smtClean="0"/>
          </a:p>
          <a:p>
            <a:r>
              <a:rPr lang="da-DK" sz="2400" dirty="0" smtClean="0"/>
              <a:t>Patientens tidligere medicinsk historie</a:t>
            </a:r>
          </a:p>
          <a:p>
            <a:endParaRPr lang="da-DK" sz="2400" dirty="0" smtClean="0"/>
          </a:p>
          <a:p>
            <a:r>
              <a:rPr lang="da-DK" sz="2400" dirty="0" err="1" smtClean="0"/>
              <a:t>Outcome</a:t>
            </a:r>
            <a:r>
              <a:rPr lang="da-DK" sz="2400" dirty="0" smtClean="0"/>
              <a:t> af bivirkninger</a:t>
            </a:r>
          </a:p>
          <a:p>
            <a:endParaRPr lang="da-DK" sz="2400" dirty="0" smtClean="0"/>
          </a:p>
          <a:p>
            <a:r>
              <a:rPr lang="da-DK" sz="2400" dirty="0" smtClean="0"/>
              <a:t>Detaljerede oplysninger om lægemidlet (dosis, indikation, behandling start/ -stop)</a:t>
            </a:r>
          </a:p>
          <a:p>
            <a:endParaRPr lang="da-DK" sz="2400" dirty="0" smtClean="0"/>
          </a:p>
          <a:p>
            <a:r>
              <a:rPr lang="da-DK" sz="2400" dirty="0" smtClean="0"/>
              <a:t>Test/undersøgelses resultater</a:t>
            </a:r>
            <a:endParaRPr lang="da-DK" sz="2400" dirty="0"/>
          </a:p>
        </p:txBody>
      </p:sp>
      <p:sp>
        <p:nvSpPr>
          <p:cNvPr id="4" name="Pladsholder til dato 3"/>
          <p:cNvSpPr>
            <a:spLocks noGrp="1"/>
          </p:cNvSpPr>
          <p:nvPr>
            <p:ph type="dt" sz="half" idx="10"/>
          </p:nvPr>
        </p:nvSpPr>
        <p:spPr/>
        <p:txBody>
          <a:bodyPr/>
          <a:lstStyle/>
          <a:p>
            <a:pPr>
              <a:defRPr/>
            </a:pPr>
            <a:fld id="{68D4FDB0-B840-4941-BBD2-A9EA207177FF}" type="datetime3">
              <a:rPr lang="da-DK" smtClean="0"/>
              <a:pPr>
                <a:defRPr/>
              </a:pPr>
              <a:t>14.05.2013</a:t>
            </a:fld>
            <a:endParaRPr lang="da-DK"/>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Hvem kommer indberetningerne fra</a:t>
            </a:r>
            <a:endParaRPr lang="da-DK" dirty="0"/>
          </a:p>
        </p:txBody>
      </p:sp>
      <p:sp>
        <p:nvSpPr>
          <p:cNvPr id="3" name="Pladsholder til indhold 2"/>
          <p:cNvSpPr>
            <a:spLocks noGrp="1"/>
          </p:cNvSpPr>
          <p:nvPr>
            <p:ph idx="1"/>
          </p:nvPr>
        </p:nvSpPr>
        <p:spPr/>
        <p:txBody>
          <a:bodyPr/>
          <a:lstStyle/>
          <a:p>
            <a:r>
              <a:rPr lang="da-DK" sz="2400" dirty="0" smtClean="0"/>
              <a:t>Læger (praktiserende/ hospital)</a:t>
            </a:r>
          </a:p>
          <a:p>
            <a:r>
              <a:rPr lang="da-DK" sz="2400" dirty="0" smtClean="0"/>
              <a:t>Patienter og pårørende</a:t>
            </a:r>
          </a:p>
          <a:p>
            <a:r>
              <a:rPr lang="da-DK" sz="2400" dirty="0" smtClean="0"/>
              <a:t>Patientforsikringen</a:t>
            </a:r>
          </a:p>
          <a:p>
            <a:r>
              <a:rPr lang="da-DK" sz="2400" dirty="0" smtClean="0"/>
              <a:t>Apoteker</a:t>
            </a:r>
          </a:p>
          <a:p>
            <a:r>
              <a:rPr lang="da-DK" sz="2400" dirty="0" smtClean="0"/>
              <a:t>Sygeplejersker</a:t>
            </a:r>
          </a:p>
          <a:p>
            <a:r>
              <a:rPr lang="da-DK" sz="2400" dirty="0" smtClean="0"/>
              <a:t>Tandlæger</a:t>
            </a:r>
          </a:p>
          <a:p>
            <a:endParaRPr lang="da-DK" sz="2400" dirty="0" smtClean="0"/>
          </a:p>
          <a:p>
            <a:r>
              <a:rPr lang="da-DK" sz="2400" dirty="0" smtClean="0"/>
              <a:t>Lægemiddelvirksomheder</a:t>
            </a:r>
            <a:endParaRPr lang="da-DK" sz="2400" dirty="0"/>
          </a:p>
        </p:txBody>
      </p:sp>
      <p:sp>
        <p:nvSpPr>
          <p:cNvPr id="4" name="Pladsholder til dato 3"/>
          <p:cNvSpPr>
            <a:spLocks noGrp="1"/>
          </p:cNvSpPr>
          <p:nvPr>
            <p:ph type="dt" sz="half" idx="10"/>
          </p:nvPr>
        </p:nvSpPr>
        <p:spPr/>
        <p:txBody>
          <a:bodyPr/>
          <a:lstStyle/>
          <a:p>
            <a:pPr>
              <a:defRPr/>
            </a:pPr>
            <a:fld id="{68D4FDB0-B840-4941-BBD2-A9EA207177FF}" type="datetime3">
              <a:rPr lang="da-DK" smtClean="0"/>
              <a:pPr>
                <a:defRPr/>
              </a:pPr>
              <a:t>14.05.2013</a:t>
            </a:fld>
            <a:endParaRPr lang="da-DK"/>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3" name="Rectangle 5"/>
          <p:cNvSpPr>
            <a:spLocks noChangeArrowheads="1"/>
          </p:cNvSpPr>
          <p:nvPr/>
        </p:nvSpPr>
        <p:spPr bwMode="auto">
          <a:xfrm>
            <a:off x="2019300" y="3781425"/>
            <a:ext cx="1323975" cy="709613"/>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wrap="none" lIns="80147" tIns="40074" rIns="80147" bIns="40074" anchor="ctr"/>
          <a:lstStyle/>
          <a:p>
            <a:pPr defTabSz="914179">
              <a:defRPr/>
            </a:pPr>
            <a:r>
              <a:rPr lang="da-DK" sz="1200" dirty="0">
                <a:solidFill>
                  <a:schemeClr val="bg1"/>
                </a:solidFill>
              </a:rPr>
              <a:t>Registrering i DK</a:t>
            </a:r>
          </a:p>
          <a:p>
            <a:pPr defTabSz="914179">
              <a:defRPr/>
            </a:pPr>
            <a:r>
              <a:rPr lang="da-DK" sz="1200" dirty="0">
                <a:solidFill>
                  <a:schemeClr val="bg1"/>
                </a:solidFill>
              </a:rPr>
              <a:t> database</a:t>
            </a:r>
          </a:p>
        </p:txBody>
      </p:sp>
      <p:sp>
        <p:nvSpPr>
          <p:cNvPr id="11268" name="Rectangle 8"/>
          <p:cNvSpPr>
            <a:spLocks noChangeArrowheads="1"/>
          </p:cNvSpPr>
          <p:nvPr/>
        </p:nvSpPr>
        <p:spPr bwMode="auto">
          <a:xfrm>
            <a:off x="4284663" y="2840038"/>
            <a:ext cx="1350962" cy="733425"/>
          </a:xfrm>
          <a:prstGeom prst="rect">
            <a:avLst/>
          </a:prstGeom>
          <a:solidFill>
            <a:schemeClr val="bg1">
              <a:lumMod val="50000"/>
            </a:schemeClr>
          </a:solidFill>
          <a:ln>
            <a:headEnd/>
            <a:tailEnd/>
          </a:ln>
        </p:spPr>
        <p:style>
          <a:lnRef idx="3">
            <a:schemeClr val="lt1"/>
          </a:lnRef>
          <a:fillRef idx="1">
            <a:schemeClr val="accent5"/>
          </a:fillRef>
          <a:effectRef idx="1">
            <a:schemeClr val="accent5"/>
          </a:effectRef>
          <a:fontRef idx="minor">
            <a:schemeClr val="lt1"/>
          </a:fontRef>
        </p:style>
        <p:txBody>
          <a:bodyPr wrap="none" lIns="80147" tIns="40074" rIns="80147" bIns="40074" anchor="ctr"/>
          <a:lstStyle/>
          <a:p>
            <a:pPr defTabSz="912813">
              <a:defRPr/>
            </a:pPr>
            <a:endParaRPr lang="da-DK" sz="1200"/>
          </a:p>
        </p:txBody>
      </p:sp>
      <p:sp>
        <p:nvSpPr>
          <p:cNvPr id="11269" name="Rectangle 9"/>
          <p:cNvSpPr>
            <a:spLocks noChangeArrowheads="1"/>
          </p:cNvSpPr>
          <p:nvPr/>
        </p:nvSpPr>
        <p:spPr bwMode="auto">
          <a:xfrm>
            <a:off x="4284663" y="3884613"/>
            <a:ext cx="1373187" cy="696912"/>
          </a:xfrm>
          <a:prstGeom prst="rect">
            <a:avLst/>
          </a:prstGeom>
          <a:solidFill>
            <a:schemeClr val="bg1">
              <a:lumMod val="50000"/>
            </a:schemeClr>
          </a:solidFill>
          <a:ln>
            <a:headEnd/>
            <a:tailEnd/>
          </a:ln>
        </p:spPr>
        <p:style>
          <a:lnRef idx="3">
            <a:schemeClr val="lt1"/>
          </a:lnRef>
          <a:fillRef idx="1">
            <a:schemeClr val="accent5"/>
          </a:fillRef>
          <a:effectRef idx="1">
            <a:schemeClr val="accent5"/>
          </a:effectRef>
          <a:fontRef idx="minor">
            <a:schemeClr val="lt1"/>
          </a:fontRef>
        </p:style>
        <p:txBody>
          <a:bodyPr wrap="none" lIns="80147" tIns="40074" rIns="80147" bIns="40074" anchor="ctr"/>
          <a:lstStyle/>
          <a:p>
            <a:pPr defTabSz="912813">
              <a:lnSpc>
                <a:spcPts val="1100"/>
              </a:lnSpc>
              <a:defRPr/>
            </a:pPr>
            <a:r>
              <a:rPr lang="da-DK" sz="1200" dirty="0"/>
              <a:t>EU’s</a:t>
            </a:r>
          </a:p>
          <a:p>
            <a:pPr defTabSz="912813">
              <a:lnSpc>
                <a:spcPts val="1100"/>
              </a:lnSpc>
              <a:defRPr/>
            </a:pPr>
            <a:r>
              <a:rPr lang="da-DK" sz="1200" dirty="0"/>
              <a:t>database </a:t>
            </a:r>
          </a:p>
          <a:p>
            <a:pPr defTabSz="912813">
              <a:lnSpc>
                <a:spcPts val="1100"/>
              </a:lnSpc>
              <a:defRPr/>
            </a:pPr>
            <a:r>
              <a:rPr lang="da-DK" sz="1200" dirty="0" err="1"/>
              <a:t>Eudravigilance</a:t>
            </a:r>
            <a:endParaRPr lang="da-DK" sz="1200" dirty="0"/>
          </a:p>
        </p:txBody>
      </p:sp>
      <p:sp>
        <p:nvSpPr>
          <p:cNvPr id="11270" name="Rectangle 10"/>
          <p:cNvSpPr>
            <a:spLocks noChangeArrowheads="1"/>
          </p:cNvSpPr>
          <p:nvPr/>
        </p:nvSpPr>
        <p:spPr bwMode="auto">
          <a:xfrm>
            <a:off x="4284663" y="4937125"/>
            <a:ext cx="1341437" cy="723900"/>
          </a:xfrm>
          <a:prstGeom prst="rect">
            <a:avLst/>
          </a:prstGeom>
          <a:solidFill>
            <a:schemeClr val="bg1">
              <a:lumMod val="50000"/>
            </a:schemeClr>
          </a:solidFill>
          <a:ln>
            <a:headEnd/>
            <a:tailEnd/>
          </a:ln>
        </p:spPr>
        <p:style>
          <a:lnRef idx="3">
            <a:schemeClr val="lt1"/>
          </a:lnRef>
          <a:fillRef idx="1">
            <a:schemeClr val="accent5"/>
          </a:fillRef>
          <a:effectRef idx="1">
            <a:schemeClr val="accent5"/>
          </a:effectRef>
          <a:fontRef idx="minor">
            <a:schemeClr val="lt1"/>
          </a:fontRef>
        </p:style>
        <p:txBody>
          <a:bodyPr wrap="none" lIns="80147" tIns="40074" rIns="80147" bIns="40074" anchor="ctr"/>
          <a:lstStyle/>
          <a:p>
            <a:pPr defTabSz="912813">
              <a:defRPr/>
            </a:pPr>
            <a:r>
              <a:rPr lang="da-DK" sz="1200" dirty="0"/>
              <a:t>WHO </a:t>
            </a:r>
          </a:p>
          <a:p>
            <a:pPr defTabSz="912813">
              <a:defRPr/>
            </a:pPr>
            <a:r>
              <a:rPr lang="da-DK" sz="1200" dirty="0"/>
              <a:t>database</a:t>
            </a:r>
          </a:p>
        </p:txBody>
      </p:sp>
      <p:cxnSp>
        <p:nvCxnSpPr>
          <p:cNvPr id="5126" name="AutoShape 11"/>
          <p:cNvCxnSpPr>
            <a:cxnSpLocks noChangeShapeType="1"/>
            <a:stCxn id="94213" idx="3"/>
            <a:endCxn id="11268" idx="1"/>
          </p:cNvCxnSpPr>
          <p:nvPr/>
        </p:nvCxnSpPr>
        <p:spPr bwMode="auto">
          <a:xfrm flipV="1">
            <a:off x="3343275" y="3206750"/>
            <a:ext cx="941388" cy="930275"/>
          </a:xfrm>
          <a:prstGeom prst="straightConnector1">
            <a:avLst/>
          </a:prstGeom>
          <a:noFill/>
          <a:ln w="9525">
            <a:solidFill>
              <a:schemeClr val="tx1"/>
            </a:solidFill>
            <a:round/>
            <a:headEnd/>
            <a:tailEnd type="triangle" w="med" len="med"/>
          </a:ln>
        </p:spPr>
      </p:cxnSp>
      <p:cxnSp>
        <p:nvCxnSpPr>
          <p:cNvPr id="5127" name="AutoShape 12"/>
          <p:cNvCxnSpPr>
            <a:cxnSpLocks noChangeShapeType="1"/>
            <a:stCxn id="94213" idx="3"/>
            <a:endCxn id="11269" idx="1"/>
          </p:cNvCxnSpPr>
          <p:nvPr/>
        </p:nvCxnSpPr>
        <p:spPr bwMode="auto">
          <a:xfrm>
            <a:off x="3343275" y="4137025"/>
            <a:ext cx="941388" cy="95250"/>
          </a:xfrm>
          <a:prstGeom prst="straightConnector1">
            <a:avLst/>
          </a:prstGeom>
          <a:noFill/>
          <a:ln w="9525">
            <a:solidFill>
              <a:schemeClr val="tx1"/>
            </a:solidFill>
            <a:round/>
            <a:headEnd/>
            <a:tailEnd type="triangle" w="med" len="med"/>
          </a:ln>
        </p:spPr>
      </p:cxnSp>
      <p:cxnSp>
        <p:nvCxnSpPr>
          <p:cNvPr id="5128" name="AutoShape 13"/>
          <p:cNvCxnSpPr>
            <a:cxnSpLocks noChangeShapeType="1"/>
            <a:stCxn id="94213" idx="3"/>
            <a:endCxn id="11270" idx="1"/>
          </p:cNvCxnSpPr>
          <p:nvPr/>
        </p:nvCxnSpPr>
        <p:spPr bwMode="auto">
          <a:xfrm>
            <a:off x="3343275" y="4137025"/>
            <a:ext cx="941388" cy="1162050"/>
          </a:xfrm>
          <a:prstGeom prst="straightConnector1">
            <a:avLst/>
          </a:prstGeom>
          <a:noFill/>
          <a:ln w="9525">
            <a:solidFill>
              <a:schemeClr val="tx1"/>
            </a:solidFill>
            <a:round/>
            <a:headEnd/>
            <a:tailEnd type="triangle" w="med" len="med"/>
          </a:ln>
        </p:spPr>
      </p:cxnSp>
      <p:sp>
        <p:nvSpPr>
          <p:cNvPr id="5129" name="Text Box 18"/>
          <p:cNvSpPr txBox="1">
            <a:spLocks noChangeArrowheads="1"/>
          </p:cNvSpPr>
          <p:nvPr/>
        </p:nvSpPr>
        <p:spPr bwMode="auto">
          <a:xfrm>
            <a:off x="4632325" y="3035300"/>
            <a:ext cx="598488" cy="265113"/>
          </a:xfrm>
          <a:prstGeom prst="rect">
            <a:avLst/>
          </a:prstGeom>
          <a:noFill/>
          <a:ln w="9525">
            <a:noFill/>
            <a:miter lim="800000"/>
            <a:headEnd/>
            <a:tailEnd/>
          </a:ln>
        </p:spPr>
        <p:txBody>
          <a:bodyPr wrap="none" lIns="80147" tIns="40074" rIns="80147" bIns="40074">
            <a:spAutoFit/>
          </a:bodyPr>
          <a:lstStyle/>
          <a:p>
            <a:pPr defTabSz="912813"/>
            <a:r>
              <a:rPr lang="da-DK" sz="1200">
                <a:solidFill>
                  <a:schemeClr val="bg1"/>
                </a:solidFill>
              </a:rPr>
              <a:t>Firma</a:t>
            </a:r>
          </a:p>
        </p:txBody>
      </p:sp>
      <p:sp>
        <p:nvSpPr>
          <p:cNvPr id="11275" name="Rectangle 5"/>
          <p:cNvSpPr>
            <a:spLocks noChangeArrowheads="1"/>
          </p:cNvSpPr>
          <p:nvPr/>
        </p:nvSpPr>
        <p:spPr bwMode="auto">
          <a:xfrm>
            <a:off x="466725" y="3781425"/>
            <a:ext cx="1323975" cy="709613"/>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wrap="none" lIns="80147" tIns="40074" rIns="80147" bIns="40074" anchor="ctr"/>
          <a:lstStyle/>
          <a:p>
            <a:pPr defTabSz="912813">
              <a:defRPr/>
            </a:pPr>
            <a:r>
              <a:rPr lang="da-DK" sz="1200" dirty="0">
                <a:solidFill>
                  <a:schemeClr val="bg1"/>
                </a:solidFill>
              </a:rPr>
              <a:t>Indberetter </a:t>
            </a:r>
          </a:p>
          <a:p>
            <a:pPr defTabSz="912813">
              <a:defRPr/>
            </a:pPr>
            <a:r>
              <a:rPr lang="da-DK" sz="1200" dirty="0">
                <a:solidFill>
                  <a:schemeClr val="bg1"/>
                </a:solidFill>
              </a:rPr>
              <a:t>(læge, borger,..)</a:t>
            </a:r>
          </a:p>
        </p:txBody>
      </p:sp>
      <p:cxnSp>
        <p:nvCxnSpPr>
          <p:cNvPr id="5131" name="AutoShape 11"/>
          <p:cNvCxnSpPr>
            <a:cxnSpLocks noChangeShapeType="1"/>
            <a:stCxn id="11275" idx="3"/>
            <a:endCxn id="94213" idx="1"/>
          </p:cNvCxnSpPr>
          <p:nvPr/>
        </p:nvCxnSpPr>
        <p:spPr bwMode="auto">
          <a:xfrm>
            <a:off x="1790700" y="4137025"/>
            <a:ext cx="228600" cy="1588"/>
          </a:xfrm>
          <a:prstGeom prst="straightConnector1">
            <a:avLst/>
          </a:prstGeom>
          <a:noFill/>
          <a:ln w="9525">
            <a:solidFill>
              <a:schemeClr val="tx1"/>
            </a:solidFill>
            <a:round/>
            <a:headEnd/>
            <a:tailEnd type="triangle" w="med" len="med"/>
          </a:ln>
        </p:spPr>
      </p:cxnSp>
      <p:sp>
        <p:nvSpPr>
          <p:cNvPr id="11277" name="Rectangle 8"/>
          <p:cNvSpPr>
            <a:spLocks noChangeArrowheads="1"/>
          </p:cNvSpPr>
          <p:nvPr/>
        </p:nvSpPr>
        <p:spPr bwMode="auto">
          <a:xfrm>
            <a:off x="5940425" y="2840038"/>
            <a:ext cx="1346200" cy="709612"/>
          </a:xfrm>
          <a:prstGeom prst="rect">
            <a:avLst/>
          </a:prstGeom>
          <a:solidFill>
            <a:schemeClr val="bg1">
              <a:lumMod val="50000"/>
            </a:schemeClr>
          </a:solidFill>
          <a:ln>
            <a:headEnd/>
            <a:tailEnd/>
          </a:ln>
        </p:spPr>
        <p:style>
          <a:lnRef idx="3">
            <a:schemeClr val="lt1"/>
          </a:lnRef>
          <a:fillRef idx="1">
            <a:schemeClr val="accent5"/>
          </a:fillRef>
          <a:effectRef idx="1">
            <a:schemeClr val="accent5"/>
          </a:effectRef>
          <a:fontRef idx="minor">
            <a:schemeClr val="lt1"/>
          </a:fontRef>
        </p:style>
        <p:txBody>
          <a:bodyPr wrap="none" lIns="80147" tIns="40074" rIns="80147" bIns="40074" anchor="ctr"/>
          <a:lstStyle/>
          <a:p>
            <a:pPr defTabSz="912813">
              <a:defRPr/>
            </a:pPr>
            <a:r>
              <a:rPr lang="da-DK" sz="1200"/>
              <a:t>Globale data i </a:t>
            </a:r>
          </a:p>
          <a:p>
            <a:pPr defTabSz="912813">
              <a:defRPr/>
            </a:pPr>
            <a:r>
              <a:rPr lang="da-DK" sz="1200"/>
              <a:t>PSUR</a:t>
            </a:r>
          </a:p>
        </p:txBody>
      </p:sp>
      <p:cxnSp>
        <p:nvCxnSpPr>
          <p:cNvPr id="5133" name="AutoShape 11"/>
          <p:cNvCxnSpPr>
            <a:cxnSpLocks noChangeShapeType="1"/>
          </p:cNvCxnSpPr>
          <p:nvPr/>
        </p:nvCxnSpPr>
        <p:spPr bwMode="auto">
          <a:xfrm>
            <a:off x="5700713" y="3146425"/>
            <a:ext cx="228600" cy="1588"/>
          </a:xfrm>
          <a:prstGeom prst="straightConnector1">
            <a:avLst/>
          </a:prstGeom>
          <a:noFill/>
          <a:ln w="9525">
            <a:solidFill>
              <a:schemeClr val="tx1"/>
            </a:solidFill>
            <a:round/>
            <a:headEnd/>
            <a:tailEnd type="triangle" w="med" len="med"/>
          </a:ln>
        </p:spPr>
      </p:cxnSp>
      <p:cxnSp>
        <p:nvCxnSpPr>
          <p:cNvPr id="5134" name="AutoShape 11"/>
          <p:cNvCxnSpPr>
            <a:cxnSpLocks noChangeShapeType="1"/>
          </p:cNvCxnSpPr>
          <p:nvPr/>
        </p:nvCxnSpPr>
        <p:spPr bwMode="auto">
          <a:xfrm>
            <a:off x="7329488" y="3192463"/>
            <a:ext cx="228600" cy="1587"/>
          </a:xfrm>
          <a:prstGeom prst="straightConnector1">
            <a:avLst/>
          </a:prstGeom>
          <a:noFill/>
          <a:ln w="9525">
            <a:solidFill>
              <a:schemeClr val="tx1"/>
            </a:solidFill>
            <a:round/>
            <a:headEnd/>
            <a:tailEnd type="triangle" w="med" len="med"/>
          </a:ln>
        </p:spPr>
      </p:cxnSp>
      <p:sp>
        <p:nvSpPr>
          <p:cNvPr id="42" name="Rectangle 8"/>
          <p:cNvSpPr>
            <a:spLocks noChangeArrowheads="1"/>
          </p:cNvSpPr>
          <p:nvPr/>
        </p:nvSpPr>
        <p:spPr bwMode="auto">
          <a:xfrm>
            <a:off x="7593013" y="2862263"/>
            <a:ext cx="1322387" cy="709612"/>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wrap="none" lIns="80147" tIns="40074" rIns="80147" bIns="40074" anchor="ctr"/>
          <a:lstStyle/>
          <a:p>
            <a:pPr defTabSz="914179">
              <a:lnSpc>
                <a:spcPts val="1100"/>
              </a:lnSpc>
              <a:defRPr/>
            </a:pPr>
            <a:r>
              <a:rPr lang="da-DK" sz="1200" dirty="0">
                <a:solidFill>
                  <a:schemeClr val="bg1"/>
                </a:solidFill>
              </a:rPr>
              <a:t>Vurdering i </a:t>
            </a:r>
          </a:p>
          <a:p>
            <a:pPr defTabSz="914179">
              <a:lnSpc>
                <a:spcPts val="1100"/>
              </a:lnSpc>
              <a:defRPr/>
            </a:pPr>
            <a:r>
              <a:rPr lang="da-DK" sz="1200" dirty="0">
                <a:solidFill>
                  <a:schemeClr val="bg1"/>
                </a:solidFill>
              </a:rPr>
              <a:t>Sundheds-</a:t>
            </a:r>
          </a:p>
          <a:p>
            <a:pPr defTabSz="914179">
              <a:lnSpc>
                <a:spcPts val="1100"/>
              </a:lnSpc>
              <a:defRPr/>
            </a:pPr>
            <a:r>
              <a:rPr lang="da-DK" sz="1200" dirty="0">
                <a:solidFill>
                  <a:schemeClr val="bg1"/>
                </a:solidFill>
              </a:rPr>
              <a:t>styrelsen</a:t>
            </a:r>
          </a:p>
        </p:txBody>
      </p:sp>
      <p:sp>
        <p:nvSpPr>
          <p:cNvPr id="11281" name="Rectangle 8"/>
          <p:cNvSpPr>
            <a:spLocks noChangeArrowheads="1"/>
          </p:cNvSpPr>
          <p:nvPr/>
        </p:nvSpPr>
        <p:spPr bwMode="auto">
          <a:xfrm>
            <a:off x="5940425" y="3863975"/>
            <a:ext cx="1368425" cy="717550"/>
          </a:xfrm>
          <a:prstGeom prst="rect">
            <a:avLst/>
          </a:prstGeom>
          <a:solidFill>
            <a:schemeClr val="bg1">
              <a:lumMod val="50000"/>
            </a:schemeClr>
          </a:solidFill>
          <a:ln>
            <a:headEnd/>
            <a:tailEnd/>
          </a:ln>
        </p:spPr>
        <p:style>
          <a:lnRef idx="3">
            <a:schemeClr val="lt1"/>
          </a:lnRef>
          <a:fillRef idx="1">
            <a:schemeClr val="accent5"/>
          </a:fillRef>
          <a:effectRef idx="1">
            <a:schemeClr val="accent5"/>
          </a:effectRef>
          <a:fontRef idx="minor">
            <a:schemeClr val="lt1"/>
          </a:fontRef>
        </p:style>
        <p:txBody>
          <a:bodyPr wrap="none" lIns="80147" tIns="40074" rIns="80147" bIns="40074" anchor="ctr"/>
          <a:lstStyle/>
          <a:p>
            <a:pPr defTabSz="912813">
              <a:defRPr/>
            </a:pPr>
            <a:r>
              <a:rPr lang="da-DK" sz="1200"/>
              <a:t>Signalgenerering</a:t>
            </a:r>
          </a:p>
        </p:txBody>
      </p:sp>
      <p:cxnSp>
        <p:nvCxnSpPr>
          <p:cNvPr id="5137" name="AutoShape 11"/>
          <p:cNvCxnSpPr>
            <a:cxnSpLocks noChangeShapeType="1"/>
          </p:cNvCxnSpPr>
          <p:nvPr/>
        </p:nvCxnSpPr>
        <p:spPr bwMode="auto">
          <a:xfrm>
            <a:off x="5700713" y="4217988"/>
            <a:ext cx="228600" cy="0"/>
          </a:xfrm>
          <a:prstGeom prst="straightConnector1">
            <a:avLst/>
          </a:prstGeom>
          <a:noFill/>
          <a:ln w="9525">
            <a:solidFill>
              <a:schemeClr val="tx1"/>
            </a:solidFill>
            <a:round/>
            <a:headEnd/>
            <a:tailEnd type="triangle" w="med" len="med"/>
          </a:ln>
        </p:spPr>
      </p:cxnSp>
      <p:sp>
        <p:nvSpPr>
          <p:cNvPr id="11283" name="Rectangle 8"/>
          <p:cNvSpPr>
            <a:spLocks noChangeArrowheads="1"/>
          </p:cNvSpPr>
          <p:nvPr/>
        </p:nvSpPr>
        <p:spPr bwMode="auto">
          <a:xfrm>
            <a:off x="5940425" y="4935538"/>
            <a:ext cx="1390650" cy="709612"/>
          </a:xfrm>
          <a:prstGeom prst="rect">
            <a:avLst/>
          </a:prstGeom>
          <a:solidFill>
            <a:schemeClr val="bg1">
              <a:lumMod val="50000"/>
            </a:schemeClr>
          </a:solidFill>
          <a:ln>
            <a:headEnd/>
            <a:tailEnd/>
          </a:ln>
        </p:spPr>
        <p:style>
          <a:lnRef idx="3">
            <a:schemeClr val="lt1"/>
          </a:lnRef>
          <a:fillRef idx="1">
            <a:schemeClr val="accent5"/>
          </a:fillRef>
          <a:effectRef idx="1">
            <a:schemeClr val="accent5"/>
          </a:effectRef>
          <a:fontRef idx="minor">
            <a:schemeClr val="lt1"/>
          </a:fontRef>
        </p:style>
        <p:txBody>
          <a:bodyPr wrap="none" lIns="80147" tIns="40074" rIns="80147" bIns="40074" anchor="ctr"/>
          <a:lstStyle/>
          <a:p>
            <a:pPr defTabSz="912813">
              <a:defRPr/>
            </a:pPr>
            <a:r>
              <a:rPr lang="da-DK" sz="1200" dirty="0"/>
              <a:t>Signalgenerering</a:t>
            </a:r>
          </a:p>
        </p:txBody>
      </p:sp>
      <p:cxnSp>
        <p:nvCxnSpPr>
          <p:cNvPr id="5139" name="AutoShape 11"/>
          <p:cNvCxnSpPr>
            <a:cxnSpLocks noChangeShapeType="1"/>
          </p:cNvCxnSpPr>
          <p:nvPr/>
        </p:nvCxnSpPr>
        <p:spPr bwMode="auto">
          <a:xfrm>
            <a:off x="5651500" y="5334000"/>
            <a:ext cx="230188" cy="1588"/>
          </a:xfrm>
          <a:prstGeom prst="straightConnector1">
            <a:avLst/>
          </a:prstGeom>
          <a:noFill/>
          <a:ln w="9525">
            <a:solidFill>
              <a:schemeClr val="tx1"/>
            </a:solidFill>
            <a:round/>
            <a:headEnd/>
            <a:tailEnd type="triangle" w="med" len="med"/>
          </a:ln>
        </p:spPr>
      </p:cxnSp>
      <p:sp>
        <p:nvSpPr>
          <p:cNvPr id="51" name="Rectangle 8"/>
          <p:cNvSpPr>
            <a:spLocks noChangeArrowheads="1"/>
          </p:cNvSpPr>
          <p:nvPr/>
        </p:nvSpPr>
        <p:spPr bwMode="auto">
          <a:xfrm>
            <a:off x="2700338" y="2492375"/>
            <a:ext cx="1366837" cy="709613"/>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wrap="none" lIns="80147" tIns="40074" rIns="80147" bIns="40074" anchor="ctr"/>
          <a:lstStyle/>
          <a:p>
            <a:pPr defTabSz="914179">
              <a:defRPr/>
            </a:pPr>
            <a:r>
              <a:rPr lang="da-DK" sz="1200" dirty="0">
                <a:solidFill>
                  <a:schemeClr val="bg1"/>
                </a:solidFill>
              </a:rPr>
              <a:t>Signalgenerering</a:t>
            </a:r>
          </a:p>
          <a:p>
            <a:pPr defTabSz="914179">
              <a:defRPr/>
            </a:pPr>
            <a:r>
              <a:rPr lang="da-DK" sz="1200" dirty="0">
                <a:solidFill>
                  <a:schemeClr val="bg1"/>
                </a:solidFill>
              </a:rPr>
              <a:t>/evaluering i SST</a:t>
            </a:r>
          </a:p>
        </p:txBody>
      </p:sp>
      <p:sp>
        <p:nvSpPr>
          <p:cNvPr id="54" name="Rectangle 8"/>
          <p:cNvSpPr>
            <a:spLocks noChangeArrowheads="1"/>
          </p:cNvSpPr>
          <p:nvPr/>
        </p:nvSpPr>
        <p:spPr bwMode="auto">
          <a:xfrm>
            <a:off x="4211638" y="1628775"/>
            <a:ext cx="1323975" cy="709613"/>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wrap="none" lIns="80147" tIns="40074" rIns="80147" bIns="40074" anchor="ctr"/>
          <a:lstStyle/>
          <a:p>
            <a:pPr defTabSz="914179">
              <a:lnSpc>
                <a:spcPts val="1100"/>
              </a:lnSpc>
              <a:defRPr/>
            </a:pPr>
            <a:r>
              <a:rPr lang="da-DK" sz="1200" dirty="0">
                <a:solidFill>
                  <a:schemeClr val="bg1"/>
                </a:solidFill>
              </a:rPr>
              <a:t>Vurdering i </a:t>
            </a:r>
          </a:p>
          <a:p>
            <a:pPr defTabSz="914179">
              <a:lnSpc>
                <a:spcPts val="1100"/>
              </a:lnSpc>
              <a:defRPr/>
            </a:pPr>
            <a:r>
              <a:rPr lang="da-DK" sz="1200" dirty="0">
                <a:solidFill>
                  <a:schemeClr val="bg1"/>
                </a:solidFill>
              </a:rPr>
              <a:t>EU’s bivirknings</a:t>
            </a:r>
          </a:p>
          <a:p>
            <a:pPr defTabSz="914179">
              <a:lnSpc>
                <a:spcPts val="1100"/>
              </a:lnSpc>
              <a:defRPr/>
            </a:pPr>
            <a:r>
              <a:rPr lang="da-DK" sz="1200" dirty="0">
                <a:solidFill>
                  <a:schemeClr val="bg1"/>
                </a:solidFill>
              </a:rPr>
              <a:t>komité</a:t>
            </a:r>
          </a:p>
        </p:txBody>
      </p:sp>
      <p:cxnSp>
        <p:nvCxnSpPr>
          <p:cNvPr id="5142" name="AutoShape 11"/>
          <p:cNvCxnSpPr>
            <a:cxnSpLocks noChangeShapeType="1"/>
          </p:cNvCxnSpPr>
          <p:nvPr/>
        </p:nvCxnSpPr>
        <p:spPr bwMode="auto">
          <a:xfrm flipV="1">
            <a:off x="3858301" y="2196059"/>
            <a:ext cx="323955" cy="235887"/>
          </a:xfrm>
          <a:prstGeom prst="straightConnector1">
            <a:avLst/>
          </a:prstGeom>
          <a:noFill/>
          <a:ln w="9525">
            <a:solidFill>
              <a:schemeClr val="tx1"/>
            </a:solidFill>
            <a:round/>
            <a:headEnd/>
            <a:tailEnd type="triangle" w="med" len="med"/>
          </a:ln>
        </p:spPr>
      </p:cxnSp>
      <p:cxnSp>
        <p:nvCxnSpPr>
          <p:cNvPr id="5143" name="AutoShape 11"/>
          <p:cNvCxnSpPr>
            <a:cxnSpLocks noChangeShapeType="1"/>
          </p:cNvCxnSpPr>
          <p:nvPr/>
        </p:nvCxnSpPr>
        <p:spPr bwMode="auto">
          <a:xfrm rot="5400000" flipH="1" flipV="1">
            <a:off x="2754885" y="3474780"/>
            <a:ext cx="277687" cy="193625"/>
          </a:xfrm>
          <a:prstGeom prst="straightConnector1">
            <a:avLst/>
          </a:prstGeom>
          <a:noFill/>
          <a:ln w="9525">
            <a:solidFill>
              <a:schemeClr val="tx1"/>
            </a:solidFill>
            <a:round/>
            <a:headEnd/>
            <a:tailEnd type="triangle" w="med" len="med"/>
          </a:ln>
        </p:spPr>
      </p:cxnSp>
      <p:sp>
        <p:nvSpPr>
          <p:cNvPr id="29" name="Titel 1"/>
          <p:cNvSpPr txBox="1">
            <a:spLocks/>
          </p:cNvSpPr>
          <p:nvPr/>
        </p:nvSpPr>
        <p:spPr>
          <a:xfrm>
            <a:off x="150813" y="623888"/>
            <a:ext cx="8763000" cy="838200"/>
          </a:xfrm>
          <a:prstGeom prst="rect">
            <a:avLst/>
          </a:prstGeom>
        </p:spPr>
        <p:txBody>
          <a:bodyPr/>
          <a:lstStyle/>
          <a:p>
            <a:pPr algn="l">
              <a:spcBef>
                <a:spcPct val="0"/>
              </a:spcBef>
              <a:defRPr/>
            </a:pPr>
            <a:r>
              <a:rPr lang="da-DK" sz="2800" kern="0">
                <a:solidFill>
                  <a:schemeClr val="bg1"/>
                </a:solidFill>
                <a:latin typeface="+mj-lt"/>
                <a:ea typeface="+mj-ea"/>
                <a:cs typeface="+mj-cs"/>
              </a:rPr>
              <a:t>Bivirkningens rejse</a:t>
            </a:r>
            <a:endParaRPr lang="da-DK" sz="2800" kern="0" dirty="0">
              <a:solidFill>
                <a:schemeClr val="bg1"/>
              </a:solidFill>
              <a:latin typeface="+mj-lt"/>
              <a:ea typeface="+mj-ea"/>
              <a:cs typeface="+mj-cs"/>
            </a:endParaRPr>
          </a:p>
        </p:txBody>
      </p:sp>
      <p:sp>
        <p:nvSpPr>
          <p:cNvPr id="30" name="Titel 1"/>
          <p:cNvSpPr txBox="1">
            <a:spLocks/>
          </p:cNvSpPr>
          <p:nvPr/>
        </p:nvSpPr>
        <p:spPr>
          <a:xfrm>
            <a:off x="166688" y="642938"/>
            <a:ext cx="8763000" cy="838200"/>
          </a:xfrm>
          <a:prstGeom prst="rect">
            <a:avLst/>
          </a:prstGeom>
          <a:solidFill>
            <a:srgbClr val="45B4DB"/>
          </a:solidFill>
        </p:spPr>
        <p:txBody>
          <a:bodyPr/>
          <a:lstStyle/>
          <a:p>
            <a:pPr algn="l">
              <a:spcBef>
                <a:spcPct val="0"/>
              </a:spcBef>
              <a:defRPr/>
            </a:pPr>
            <a:r>
              <a:rPr lang="da-DK" sz="2800" kern="0" dirty="0">
                <a:solidFill>
                  <a:schemeClr val="bg1"/>
                </a:solidFill>
                <a:latin typeface="+mj-lt"/>
                <a:ea typeface="+mj-ea"/>
                <a:cs typeface="+mj-cs"/>
              </a:rPr>
              <a:t>Bivirkningens rejse</a:t>
            </a:r>
          </a:p>
        </p:txBody>
      </p:sp>
      <p:sp>
        <p:nvSpPr>
          <p:cNvPr id="32" name="Rectangle 8"/>
          <p:cNvSpPr>
            <a:spLocks noChangeArrowheads="1"/>
          </p:cNvSpPr>
          <p:nvPr/>
        </p:nvSpPr>
        <p:spPr bwMode="auto">
          <a:xfrm>
            <a:off x="7605713" y="3857625"/>
            <a:ext cx="1323975" cy="709613"/>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wrap="none" lIns="80147" tIns="40074" rIns="80147" bIns="40074" anchor="ctr"/>
          <a:lstStyle/>
          <a:p>
            <a:pPr defTabSz="914179">
              <a:lnSpc>
                <a:spcPts val="1100"/>
              </a:lnSpc>
              <a:defRPr/>
            </a:pPr>
            <a:r>
              <a:rPr lang="da-DK" sz="1200" dirty="0">
                <a:solidFill>
                  <a:schemeClr val="bg1"/>
                </a:solidFill>
              </a:rPr>
              <a:t>Vurdering i </a:t>
            </a:r>
          </a:p>
          <a:p>
            <a:pPr defTabSz="914179">
              <a:lnSpc>
                <a:spcPts val="1100"/>
              </a:lnSpc>
              <a:defRPr/>
            </a:pPr>
            <a:r>
              <a:rPr lang="da-DK" sz="1200" dirty="0">
                <a:solidFill>
                  <a:schemeClr val="bg1"/>
                </a:solidFill>
              </a:rPr>
              <a:t>Sundheds-</a:t>
            </a:r>
          </a:p>
          <a:p>
            <a:pPr defTabSz="914179">
              <a:lnSpc>
                <a:spcPts val="1100"/>
              </a:lnSpc>
              <a:defRPr/>
            </a:pPr>
            <a:r>
              <a:rPr lang="da-DK" sz="1200" dirty="0">
                <a:solidFill>
                  <a:schemeClr val="bg1"/>
                </a:solidFill>
              </a:rPr>
              <a:t>styrelsen</a:t>
            </a:r>
          </a:p>
        </p:txBody>
      </p:sp>
      <p:cxnSp>
        <p:nvCxnSpPr>
          <p:cNvPr id="5147" name="AutoShape 11"/>
          <p:cNvCxnSpPr>
            <a:cxnSpLocks noChangeShapeType="1"/>
          </p:cNvCxnSpPr>
          <p:nvPr/>
        </p:nvCxnSpPr>
        <p:spPr bwMode="auto">
          <a:xfrm>
            <a:off x="7343775" y="4213225"/>
            <a:ext cx="228600" cy="1588"/>
          </a:xfrm>
          <a:prstGeom prst="straightConnector1">
            <a:avLst/>
          </a:prstGeom>
          <a:noFill/>
          <a:ln w="9525">
            <a:solidFill>
              <a:schemeClr val="tx1"/>
            </a:solidFill>
            <a:round/>
            <a:headEnd/>
            <a:tailEnd type="triangle" w="med" len="med"/>
          </a:ln>
        </p:spPr>
      </p:cxnSp>
      <p:sp>
        <p:nvSpPr>
          <p:cNvPr id="31" name="Tekstboks 30"/>
          <p:cNvSpPr txBox="1"/>
          <p:nvPr/>
        </p:nvSpPr>
        <p:spPr>
          <a:xfrm>
            <a:off x="971550" y="2492375"/>
            <a:ext cx="1439863" cy="720725"/>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wrap="none" lIns="80147" tIns="40074" rIns="80147" bIns="40074" anchor="ctr"/>
          <a:lstStyle/>
          <a:p>
            <a:pPr defTabSz="914179">
              <a:lnSpc>
                <a:spcPts val="900"/>
              </a:lnSpc>
              <a:defRPr/>
            </a:pPr>
            <a:r>
              <a:rPr lang="da-DK" sz="1200" dirty="0">
                <a:solidFill>
                  <a:schemeClr val="bg1"/>
                </a:solidFill>
              </a:rPr>
              <a:t>Daglig overvågning</a:t>
            </a:r>
          </a:p>
          <a:p>
            <a:pPr defTabSz="914179">
              <a:lnSpc>
                <a:spcPts val="900"/>
              </a:lnSpc>
              <a:defRPr/>
            </a:pPr>
            <a:r>
              <a:rPr lang="da-DK" sz="1200" dirty="0" smtClean="0">
                <a:solidFill>
                  <a:schemeClr val="bg1"/>
                </a:solidFill>
              </a:rPr>
              <a:t>af </a:t>
            </a:r>
            <a:r>
              <a:rPr lang="da-DK" sz="1200" dirty="0">
                <a:solidFill>
                  <a:schemeClr val="bg1"/>
                </a:solidFill>
              </a:rPr>
              <a:t>alvorlige </a:t>
            </a:r>
          </a:p>
          <a:p>
            <a:pPr defTabSz="914179">
              <a:lnSpc>
                <a:spcPts val="900"/>
              </a:lnSpc>
              <a:defRPr/>
            </a:pPr>
            <a:r>
              <a:rPr lang="da-DK" sz="1200" dirty="0">
                <a:solidFill>
                  <a:schemeClr val="bg1"/>
                </a:solidFill>
              </a:rPr>
              <a:t>indberetninger</a:t>
            </a:r>
          </a:p>
        </p:txBody>
      </p:sp>
      <p:cxnSp>
        <p:nvCxnSpPr>
          <p:cNvPr id="5149" name="AutoShape 11"/>
          <p:cNvCxnSpPr>
            <a:cxnSpLocks noChangeShapeType="1"/>
          </p:cNvCxnSpPr>
          <p:nvPr/>
        </p:nvCxnSpPr>
        <p:spPr bwMode="auto">
          <a:xfrm rot="16200000" flipV="1">
            <a:off x="2224088" y="3473450"/>
            <a:ext cx="287338" cy="198437"/>
          </a:xfrm>
          <a:prstGeom prst="straightConnector1">
            <a:avLst/>
          </a:prstGeom>
          <a:noFill/>
          <a:ln w="9525">
            <a:solidFill>
              <a:schemeClr val="tx1"/>
            </a:solidFill>
            <a:round/>
            <a:headEnd/>
            <a:tailEnd type="triangle" w="med" len="med"/>
          </a:ln>
        </p:spPr>
      </p:cxnSp>
      <p:sp>
        <p:nvSpPr>
          <p:cNvPr id="47" name="Rectangle 8"/>
          <p:cNvSpPr>
            <a:spLocks noChangeArrowheads="1"/>
          </p:cNvSpPr>
          <p:nvPr/>
        </p:nvSpPr>
        <p:spPr bwMode="auto">
          <a:xfrm>
            <a:off x="7596188" y="4941888"/>
            <a:ext cx="1323975" cy="709612"/>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wrap="none" lIns="80147" tIns="40074" rIns="80147" bIns="40074" anchor="ctr"/>
          <a:lstStyle/>
          <a:p>
            <a:pPr defTabSz="914179">
              <a:lnSpc>
                <a:spcPts val="1100"/>
              </a:lnSpc>
              <a:defRPr/>
            </a:pPr>
            <a:r>
              <a:rPr lang="da-DK" sz="1200" dirty="0">
                <a:solidFill>
                  <a:schemeClr val="bg1"/>
                </a:solidFill>
              </a:rPr>
              <a:t>Vurdering i </a:t>
            </a:r>
          </a:p>
          <a:p>
            <a:pPr defTabSz="914179">
              <a:lnSpc>
                <a:spcPts val="1100"/>
              </a:lnSpc>
              <a:defRPr/>
            </a:pPr>
            <a:r>
              <a:rPr lang="da-DK" sz="1200" dirty="0">
                <a:solidFill>
                  <a:schemeClr val="bg1"/>
                </a:solidFill>
              </a:rPr>
              <a:t>Sundheds-</a:t>
            </a:r>
          </a:p>
          <a:p>
            <a:pPr defTabSz="914179">
              <a:lnSpc>
                <a:spcPts val="1100"/>
              </a:lnSpc>
              <a:defRPr/>
            </a:pPr>
            <a:r>
              <a:rPr lang="da-DK" sz="1200" dirty="0">
                <a:solidFill>
                  <a:schemeClr val="bg1"/>
                </a:solidFill>
              </a:rPr>
              <a:t>styrelsen</a:t>
            </a:r>
          </a:p>
        </p:txBody>
      </p:sp>
      <p:cxnSp>
        <p:nvCxnSpPr>
          <p:cNvPr id="5151" name="AutoShape 11"/>
          <p:cNvCxnSpPr>
            <a:cxnSpLocks noChangeShapeType="1"/>
          </p:cNvCxnSpPr>
          <p:nvPr/>
        </p:nvCxnSpPr>
        <p:spPr bwMode="auto">
          <a:xfrm>
            <a:off x="7380288" y="5300663"/>
            <a:ext cx="228600" cy="1587"/>
          </a:xfrm>
          <a:prstGeom prst="straightConnector1">
            <a:avLst/>
          </a:prstGeom>
          <a:noFill/>
          <a:ln w="9525">
            <a:solidFill>
              <a:schemeClr val="tx1"/>
            </a:solidFill>
            <a:round/>
            <a:headEnd/>
            <a:tailEnd type="triangle" w="med" len="med"/>
          </a:ln>
        </p:spPr>
      </p:cxnSp>
      <p:cxnSp>
        <p:nvCxnSpPr>
          <p:cNvPr id="35" name="AutoShape 11"/>
          <p:cNvCxnSpPr>
            <a:cxnSpLocks noChangeShapeType="1"/>
          </p:cNvCxnSpPr>
          <p:nvPr/>
        </p:nvCxnSpPr>
        <p:spPr bwMode="auto">
          <a:xfrm rot="10800000">
            <a:off x="3170420" y="2203554"/>
            <a:ext cx="278154" cy="245880"/>
          </a:xfrm>
          <a:prstGeom prst="straightConnector1">
            <a:avLst/>
          </a:prstGeom>
          <a:noFill/>
          <a:ln w="9525">
            <a:solidFill>
              <a:schemeClr val="tx1"/>
            </a:solidFill>
            <a:round/>
            <a:headEnd/>
            <a:tailEnd type="triangle" w="med" len="med"/>
          </a:ln>
        </p:spPr>
      </p:cxnSp>
      <p:sp>
        <p:nvSpPr>
          <p:cNvPr id="38" name="Rectangle 8"/>
          <p:cNvSpPr>
            <a:spLocks noChangeArrowheads="1"/>
          </p:cNvSpPr>
          <p:nvPr/>
        </p:nvSpPr>
        <p:spPr bwMode="auto">
          <a:xfrm>
            <a:off x="1815711" y="1631274"/>
            <a:ext cx="1323975" cy="709613"/>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wrap="none" lIns="80147" tIns="40074" rIns="80147" bIns="40074" anchor="ctr"/>
          <a:lstStyle/>
          <a:p>
            <a:pPr defTabSz="914179">
              <a:lnSpc>
                <a:spcPts val="1100"/>
              </a:lnSpc>
              <a:buFont typeface="Arial" pitchFamily="34" charset="0"/>
              <a:buChar char="•"/>
              <a:defRPr/>
            </a:pPr>
            <a:r>
              <a:rPr lang="da-DK" sz="1200" dirty="0" smtClean="0">
                <a:solidFill>
                  <a:schemeClr val="bg1"/>
                </a:solidFill>
              </a:rPr>
              <a:t>Registerstudie</a:t>
            </a:r>
          </a:p>
          <a:p>
            <a:pPr defTabSz="914179">
              <a:lnSpc>
                <a:spcPts val="1100"/>
              </a:lnSpc>
              <a:buFont typeface="Arial" pitchFamily="34" charset="0"/>
              <a:buChar char="•"/>
              <a:defRPr/>
            </a:pPr>
            <a:r>
              <a:rPr lang="da-DK" sz="1200" dirty="0" smtClean="0">
                <a:solidFill>
                  <a:schemeClr val="bg1"/>
                </a:solidFill>
              </a:rPr>
              <a:t>Analyse</a:t>
            </a:r>
          </a:p>
          <a:p>
            <a:pPr defTabSz="914179">
              <a:lnSpc>
                <a:spcPts val="1100"/>
              </a:lnSpc>
              <a:buFont typeface="Arial" pitchFamily="34" charset="0"/>
              <a:buChar char="•"/>
              <a:defRPr/>
            </a:pPr>
            <a:r>
              <a:rPr lang="da-DK" sz="1200" dirty="0" smtClean="0">
                <a:solidFill>
                  <a:schemeClr val="bg1"/>
                </a:solidFill>
              </a:rPr>
              <a:t>Kommunikation</a:t>
            </a:r>
            <a:endParaRPr lang="da-DK" sz="1200" dirty="0">
              <a:solidFill>
                <a:schemeClr val="bg1"/>
              </a:solidFill>
            </a:endParaRPr>
          </a:p>
        </p:txBody>
      </p:sp>
      <p:cxnSp>
        <p:nvCxnSpPr>
          <p:cNvPr id="39" name="AutoShape 11"/>
          <p:cNvCxnSpPr>
            <a:cxnSpLocks noChangeShapeType="1"/>
          </p:cNvCxnSpPr>
          <p:nvPr/>
        </p:nvCxnSpPr>
        <p:spPr bwMode="auto">
          <a:xfrm rot="5400000" flipH="1" flipV="1">
            <a:off x="1465287" y="2252274"/>
            <a:ext cx="209865" cy="202367"/>
          </a:xfrm>
          <a:prstGeom prst="straightConnector1">
            <a:avLst/>
          </a:prstGeom>
          <a:noFill/>
          <a:ln w="9525">
            <a:solidFill>
              <a:schemeClr val="tx1"/>
            </a:solidFill>
            <a:round/>
            <a:headEnd/>
            <a:tailEnd type="triangle" w="med" len="med"/>
          </a:ln>
        </p:spPr>
      </p:cxnSp>
      <p:cxnSp>
        <p:nvCxnSpPr>
          <p:cNvPr id="49" name="AutoShape 11"/>
          <p:cNvCxnSpPr>
            <a:cxnSpLocks noChangeShapeType="1"/>
          </p:cNvCxnSpPr>
          <p:nvPr/>
        </p:nvCxnSpPr>
        <p:spPr bwMode="auto">
          <a:xfrm>
            <a:off x="5592163" y="2067187"/>
            <a:ext cx="298971" cy="1456"/>
          </a:xfrm>
          <a:prstGeom prst="straightConnector1">
            <a:avLst/>
          </a:prstGeom>
          <a:noFill/>
          <a:ln w="9525">
            <a:solidFill>
              <a:schemeClr val="tx1"/>
            </a:solidFill>
            <a:round/>
            <a:headEnd/>
            <a:tailEnd type="triangle" w="med" len="med"/>
          </a:ln>
        </p:spPr>
      </p:cxnSp>
      <p:sp>
        <p:nvSpPr>
          <p:cNvPr id="53" name="Rectangle 8"/>
          <p:cNvSpPr>
            <a:spLocks noChangeArrowheads="1"/>
          </p:cNvSpPr>
          <p:nvPr/>
        </p:nvSpPr>
        <p:spPr bwMode="auto">
          <a:xfrm>
            <a:off x="5930510" y="1653758"/>
            <a:ext cx="1323975" cy="709613"/>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wrap="none" lIns="80147" tIns="40074" rIns="80147" bIns="40074" anchor="ctr"/>
          <a:lstStyle/>
          <a:p>
            <a:pPr defTabSz="914179">
              <a:lnSpc>
                <a:spcPts val="1100"/>
              </a:lnSpc>
              <a:buFont typeface="Arial" pitchFamily="34" charset="0"/>
              <a:buChar char="•"/>
              <a:defRPr/>
            </a:pPr>
            <a:r>
              <a:rPr lang="da-DK" sz="1200" dirty="0" smtClean="0">
                <a:solidFill>
                  <a:schemeClr val="bg1"/>
                </a:solidFill>
              </a:rPr>
              <a:t>SPC opdatering</a:t>
            </a:r>
          </a:p>
          <a:p>
            <a:pPr defTabSz="914179">
              <a:lnSpc>
                <a:spcPts val="1100"/>
              </a:lnSpc>
              <a:buFont typeface="Arial" pitchFamily="34" charset="0"/>
              <a:buChar char="•"/>
              <a:defRPr/>
            </a:pPr>
            <a:r>
              <a:rPr lang="da-DK" sz="1200" dirty="0" smtClean="0">
                <a:solidFill>
                  <a:schemeClr val="bg1"/>
                </a:solidFill>
              </a:rPr>
              <a:t>DHPC</a:t>
            </a:r>
          </a:p>
          <a:p>
            <a:pPr defTabSz="914179">
              <a:lnSpc>
                <a:spcPts val="1100"/>
              </a:lnSpc>
              <a:buFont typeface="Arial" pitchFamily="34" charset="0"/>
              <a:buChar char="•"/>
              <a:defRPr/>
            </a:pPr>
            <a:r>
              <a:rPr lang="da-DK" sz="1200" dirty="0" smtClean="0">
                <a:solidFill>
                  <a:schemeClr val="bg1"/>
                </a:solidFill>
              </a:rPr>
              <a:t>Ændring i MT</a:t>
            </a:r>
            <a:endParaRPr lang="da-DK" sz="1200" dirty="0">
              <a:solidFill>
                <a:schemeClr val="bg1"/>
              </a:solidFill>
            </a:endParaRPr>
          </a:p>
        </p:txBody>
      </p:sp>
      <p:sp>
        <p:nvSpPr>
          <p:cNvPr id="63" name="Afrundet rektangel 62"/>
          <p:cNvSpPr/>
          <p:nvPr/>
        </p:nvSpPr>
        <p:spPr>
          <a:xfrm>
            <a:off x="4099810" y="2585803"/>
            <a:ext cx="4931764" cy="361263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4" name="Afrundet rektangel 63"/>
          <p:cNvSpPr/>
          <p:nvPr/>
        </p:nvSpPr>
        <p:spPr>
          <a:xfrm>
            <a:off x="194872" y="1536492"/>
            <a:ext cx="3867462" cy="312544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5" name="Tekstboks 64"/>
          <p:cNvSpPr txBox="1"/>
          <p:nvPr/>
        </p:nvSpPr>
        <p:spPr>
          <a:xfrm>
            <a:off x="1266669" y="4834328"/>
            <a:ext cx="1229824" cy="369332"/>
          </a:xfrm>
          <a:prstGeom prst="rect">
            <a:avLst/>
          </a:prstGeom>
          <a:noFill/>
        </p:spPr>
        <p:txBody>
          <a:bodyPr wrap="none" rtlCol="0">
            <a:spAutoFit/>
          </a:bodyPr>
          <a:lstStyle/>
          <a:p>
            <a:r>
              <a:rPr lang="da-DK" dirty="0" smtClean="0"/>
              <a:t>Nationalt</a:t>
            </a:r>
            <a:endParaRPr lang="da-DK" dirty="0"/>
          </a:p>
        </p:txBody>
      </p:sp>
      <p:sp>
        <p:nvSpPr>
          <p:cNvPr id="66" name="Tekstboks 65"/>
          <p:cNvSpPr txBox="1"/>
          <p:nvPr/>
        </p:nvSpPr>
        <p:spPr>
          <a:xfrm>
            <a:off x="5763719" y="6333344"/>
            <a:ext cx="1773242" cy="369332"/>
          </a:xfrm>
          <a:prstGeom prst="rect">
            <a:avLst/>
          </a:prstGeom>
          <a:noFill/>
        </p:spPr>
        <p:txBody>
          <a:bodyPr wrap="none" rtlCol="0">
            <a:spAutoFit/>
          </a:bodyPr>
          <a:lstStyle/>
          <a:p>
            <a:r>
              <a:rPr lang="da-DK" dirty="0" smtClean="0"/>
              <a:t>Internationalt</a:t>
            </a:r>
            <a:endParaRPr lang="da-DK" dirty="0"/>
          </a:p>
        </p:txBody>
      </p:sp>
      <p:cxnSp>
        <p:nvCxnSpPr>
          <p:cNvPr id="67" name="AutoShape 11"/>
          <p:cNvCxnSpPr>
            <a:cxnSpLocks noChangeShapeType="1"/>
          </p:cNvCxnSpPr>
          <p:nvPr/>
        </p:nvCxnSpPr>
        <p:spPr bwMode="auto">
          <a:xfrm rot="16200000" flipV="1">
            <a:off x="5598723" y="2343566"/>
            <a:ext cx="215899" cy="210696"/>
          </a:xfrm>
          <a:prstGeom prst="straightConnector1">
            <a:avLst/>
          </a:prstGeom>
          <a:noFill/>
          <a:ln w="9525">
            <a:solidFill>
              <a:schemeClr val="tx1"/>
            </a:solidFill>
            <a:round/>
            <a:headEnd/>
            <a:tailEnd type="triangle" w="med" len="med"/>
          </a:ln>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Anden analyse af bivirkningsdata</a:t>
            </a:r>
            <a:endParaRPr lang="da-DK" dirty="0"/>
          </a:p>
        </p:txBody>
      </p:sp>
      <p:sp>
        <p:nvSpPr>
          <p:cNvPr id="3" name="Pladsholder til indhold 2"/>
          <p:cNvSpPr>
            <a:spLocks noGrp="1"/>
          </p:cNvSpPr>
          <p:nvPr>
            <p:ph idx="1"/>
          </p:nvPr>
        </p:nvSpPr>
        <p:spPr/>
        <p:txBody>
          <a:bodyPr>
            <a:normAutofit/>
          </a:bodyPr>
          <a:lstStyle/>
          <a:p>
            <a:r>
              <a:rPr lang="da-DK" dirty="0" smtClean="0"/>
              <a:t>Overvågningsprogrammer</a:t>
            </a:r>
          </a:p>
          <a:p>
            <a:pPr lvl="1"/>
            <a:r>
              <a:rPr lang="da-DK" dirty="0" err="1" smtClean="0"/>
              <a:t>Pradaxa</a:t>
            </a:r>
            <a:endParaRPr lang="da-DK" dirty="0" smtClean="0"/>
          </a:p>
          <a:p>
            <a:pPr lvl="1"/>
            <a:r>
              <a:rPr lang="da-DK" dirty="0" err="1" smtClean="0"/>
              <a:t>Antipsykotika</a:t>
            </a:r>
            <a:endParaRPr lang="da-DK" dirty="0" smtClean="0"/>
          </a:p>
          <a:p>
            <a:pPr lvl="1"/>
            <a:r>
              <a:rPr lang="da-DK" dirty="0" err="1" smtClean="0"/>
              <a:t>Victoza</a:t>
            </a:r>
            <a:r>
              <a:rPr lang="da-DK" dirty="0" smtClean="0"/>
              <a:t>, </a:t>
            </a:r>
            <a:r>
              <a:rPr lang="da-DK" dirty="0" err="1" smtClean="0"/>
              <a:t>Tresiba</a:t>
            </a:r>
            <a:endParaRPr lang="da-DK" dirty="0" smtClean="0"/>
          </a:p>
          <a:p>
            <a:endParaRPr lang="da-DK" dirty="0" smtClean="0"/>
          </a:p>
          <a:p>
            <a:r>
              <a:rPr lang="da-DK" dirty="0" smtClean="0"/>
              <a:t>Registerstudier</a:t>
            </a:r>
          </a:p>
          <a:p>
            <a:pPr lvl="1"/>
            <a:r>
              <a:rPr lang="da-DK" dirty="0" smtClean="0"/>
              <a:t>SSRI og misdannelser</a:t>
            </a:r>
          </a:p>
          <a:p>
            <a:pPr lvl="1"/>
            <a:r>
              <a:rPr lang="da-DK" dirty="0" smtClean="0"/>
              <a:t>SSRI og autisme</a:t>
            </a:r>
          </a:p>
          <a:p>
            <a:endParaRPr lang="da-DK" dirty="0" smtClean="0"/>
          </a:p>
          <a:p>
            <a:pPr lvl="1"/>
            <a:endParaRPr lang="da-DK" dirty="0"/>
          </a:p>
        </p:txBody>
      </p:sp>
      <p:sp>
        <p:nvSpPr>
          <p:cNvPr id="4" name="Pladsholder til dato 3"/>
          <p:cNvSpPr>
            <a:spLocks noGrp="1"/>
          </p:cNvSpPr>
          <p:nvPr>
            <p:ph type="dt" sz="half" idx="10"/>
          </p:nvPr>
        </p:nvSpPr>
        <p:spPr/>
        <p:txBody>
          <a:bodyPr/>
          <a:lstStyle/>
          <a:p>
            <a:pPr>
              <a:defRPr/>
            </a:pPr>
            <a:fld id="{68D4FDB0-B840-4941-BBD2-A9EA207177FF}" type="datetime3">
              <a:rPr lang="da-DK" smtClean="0"/>
              <a:pPr>
                <a:defRPr/>
              </a:pPr>
              <a:t>14.05.2013</a:t>
            </a:fld>
            <a:endParaRPr lang="da-DK"/>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Anden analyse af bivirkningsdata</a:t>
            </a:r>
            <a:endParaRPr lang="da-DK" dirty="0"/>
          </a:p>
        </p:txBody>
      </p:sp>
      <p:sp>
        <p:nvSpPr>
          <p:cNvPr id="3" name="Pladsholder til indhold 2"/>
          <p:cNvSpPr>
            <a:spLocks noGrp="1"/>
          </p:cNvSpPr>
          <p:nvPr>
            <p:ph idx="1"/>
          </p:nvPr>
        </p:nvSpPr>
        <p:spPr/>
        <p:txBody>
          <a:bodyPr/>
          <a:lstStyle/>
          <a:p>
            <a:r>
              <a:rPr lang="da-DK" dirty="0" smtClean="0"/>
              <a:t>Statusrapporter</a:t>
            </a:r>
          </a:p>
          <a:p>
            <a:pPr lvl="1"/>
            <a:r>
              <a:rPr lang="da-DK" dirty="0" smtClean="0"/>
              <a:t>P-piller</a:t>
            </a:r>
          </a:p>
          <a:p>
            <a:pPr lvl="1"/>
            <a:r>
              <a:rPr lang="da-DK" dirty="0" smtClean="0"/>
              <a:t>SSRI og misdannelser</a:t>
            </a:r>
          </a:p>
          <a:p>
            <a:pPr lvl="1"/>
            <a:r>
              <a:rPr lang="da-DK" dirty="0" err="1" smtClean="0"/>
              <a:t>Statiner</a:t>
            </a:r>
            <a:endParaRPr lang="da-DK" dirty="0" smtClean="0"/>
          </a:p>
          <a:p>
            <a:endParaRPr lang="da-DK" dirty="0" smtClean="0"/>
          </a:p>
          <a:p>
            <a:r>
              <a:rPr lang="da-DK" dirty="0" smtClean="0"/>
              <a:t>Nyt om Bivirkninger </a:t>
            </a:r>
          </a:p>
          <a:p>
            <a:endParaRPr lang="da-DK" dirty="0" smtClean="0"/>
          </a:p>
          <a:p>
            <a:r>
              <a:rPr lang="da-DK" dirty="0" smtClean="0"/>
              <a:t>Årsrapport</a:t>
            </a:r>
            <a:endParaRPr lang="da-DK" dirty="0"/>
          </a:p>
        </p:txBody>
      </p:sp>
      <p:sp>
        <p:nvSpPr>
          <p:cNvPr id="4" name="Pladsholder til dato 3"/>
          <p:cNvSpPr>
            <a:spLocks noGrp="1"/>
          </p:cNvSpPr>
          <p:nvPr>
            <p:ph type="dt" sz="half" idx="10"/>
          </p:nvPr>
        </p:nvSpPr>
        <p:spPr/>
        <p:txBody>
          <a:bodyPr/>
          <a:lstStyle/>
          <a:p>
            <a:pPr>
              <a:defRPr/>
            </a:pPr>
            <a:fld id="{5A775B78-2995-4EA6-96D2-3052221244A7}" type="datetime3">
              <a:rPr lang="da-DK" smtClean="0"/>
              <a:pPr>
                <a:defRPr/>
              </a:pPr>
              <a:t>14.05.2013</a:t>
            </a:fld>
            <a:endParaRPr lang="da-DK"/>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mbusfletværk">
  <a:themeElements>
    <a:clrScheme name="Bambusfletværk">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Bambusfletværk">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Bambusfletværk">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182</TotalTime>
  <Words>351</Words>
  <Application>Microsoft Office PowerPoint</Application>
  <PresentationFormat>Skærmshow (4:3)</PresentationFormat>
  <Paragraphs>137</Paragraphs>
  <Slides>11</Slides>
  <Notes>2</Notes>
  <HiddenSlides>0</HiddenSlides>
  <MMClips>0</MMClips>
  <ScaleCrop>false</ScaleCrop>
  <HeadingPairs>
    <vt:vector size="4" baseType="variant">
      <vt:variant>
        <vt:lpstr>Tema</vt:lpstr>
      </vt:variant>
      <vt:variant>
        <vt:i4>1</vt:i4>
      </vt:variant>
      <vt:variant>
        <vt:lpstr>Diastitler</vt:lpstr>
      </vt:variant>
      <vt:variant>
        <vt:i4>11</vt:i4>
      </vt:variant>
    </vt:vector>
  </HeadingPairs>
  <TitlesOfParts>
    <vt:vector size="12" baseType="lpstr">
      <vt:lpstr>Bambusfletværk</vt:lpstr>
      <vt:lpstr>Håndtering af bivirkningsindberetninger i Sundhedsstyrelsen</vt:lpstr>
      <vt:lpstr>Bivirkningsdefinition</vt:lpstr>
      <vt:lpstr>Bivirkningsdefinition</vt:lpstr>
      <vt:lpstr>Hvad skal en indberetning indeholder</vt:lpstr>
      <vt:lpstr>Hvilke oplysninger kan indberetningen indeholder </vt:lpstr>
      <vt:lpstr>Hvem kommer indberetningerne fra</vt:lpstr>
      <vt:lpstr>Dias nummer 7</vt:lpstr>
      <vt:lpstr>Anden analyse af bivirkningsdata</vt:lpstr>
      <vt:lpstr>Anden analyse af bivirkningsdata</vt:lpstr>
      <vt:lpstr>Drug Analysis Prints (DAP’s) </vt:lpstr>
      <vt:lpstr>Drug Analysis Prints (DAP’s) </vt:lpstr>
    </vt:vector>
  </TitlesOfParts>
  <Company>Lægemiddelstyrelsen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krr</dc:creator>
  <cp:lastModifiedBy>Marie Melskens</cp:lastModifiedBy>
  <cp:revision>20</cp:revision>
  <dcterms:created xsi:type="dcterms:W3CDTF">2013-01-15T10:10:12Z</dcterms:created>
  <dcterms:modified xsi:type="dcterms:W3CDTF">2013-05-14T12:49:06Z</dcterms:modified>
</cp:coreProperties>
</file>