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83" r:id="rId2"/>
  </p:sldMasterIdLst>
  <p:sldIdLst>
    <p:sldId id="266" r:id="rId3"/>
    <p:sldId id="257" r:id="rId4"/>
    <p:sldId id="258" r:id="rId5"/>
    <p:sldId id="261" r:id="rId6"/>
    <p:sldId id="267" r:id="rId7"/>
  </p:sldIdLst>
  <p:sldSz cx="10680700" cy="7569200"/>
  <p:notesSz cx="10680700" cy="75692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168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danish-medicines-agency" TargetMode="External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instagram.com/laegemiddelstyrelsen/" TargetMode="External"/><Relationship Id="rId5" Type="http://schemas.openxmlformats.org/officeDocument/2006/relationships/hyperlink" Target="https://www.facebook.com/L&#230;gemiddelstyrelsen-178357322648312/" TargetMode="External"/><Relationship Id="rId4" Type="http://schemas.openxmlformats.org/officeDocument/2006/relationships/hyperlink" Target="https://twitter.com/lmstdk?lang=da" TargetMode="Externa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standard lys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3763" y="317793"/>
            <a:ext cx="10089373" cy="2780689"/>
          </a:xfrm>
          <a:solidFill>
            <a:schemeClr val="bg2"/>
          </a:solidFill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3763" y="2102311"/>
            <a:ext cx="10089373" cy="993103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76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3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7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3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6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3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1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4" name="Pladsholder til tekst 53"/>
          <p:cNvSpPr>
            <a:spLocks noGrp="1"/>
          </p:cNvSpPr>
          <p:nvPr>
            <p:ph type="body" sz="quarter" idx="14"/>
          </p:nvPr>
        </p:nvSpPr>
        <p:spPr>
          <a:xfrm>
            <a:off x="283763" y="7110620"/>
            <a:ext cx="2883897" cy="164290"/>
          </a:xfrm>
        </p:spPr>
        <p:txBody>
          <a:bodyPr lIns="0" tIns="0" rIns="0" bIns="0"/>
          <a:lstStyle>
            <a:lvl1pPr marL="0" indent="0">
              <a:lnSpc>
                <a:spcPts val="1051"/>
              </a:lnSpc>
              <a:buNone/>
              <a:defRPr sz="876" cap="all" baseline="0"/>
            </a:lvl1pPr>
            <a:lvl2pPr marL="233576" indent="0">
              <a:lnSpc>
                <a:spcPts val="1051"/>
              </a:lnSpc>
              <a:buNone/>
              <a:defRPr sz="876" cap="all" baseline="0"/>
            </a:lvl2pPr>
            <a:lvl3pPr marL="475494" indent="0">
              <a:lnSpc>
                <a:spcPts val="1051"/>
              </a:lnSpc>
              <a:buNone/>
              <a:defRPr sz="876" cap="all" baseline="0"/>
            </a:lvl3pPr>
            <a:lvl4pPr marL="709070" indent="0">
              <a:lnSpc>
                <a:spcPts val="1051"/>
              </a:lnSpc>
              <a:buNone/>
              <a:defRPr sz="876" cap="all" baseline="0"/>
            </a:lvl4pPr>
            <a:lvl5pPr marL="942645" indent="0">
              <a:lnSpc>
                <a:spcPts val="1051"/>
              </a:lnSpc>
              <a:buNone/>
              <a:defRPr sz="876" cap="all" baseline="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3" y="3138206"/>
            <a:ext cx="10089373" cy="341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37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s,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3895" y="317867"/>
            <a:ext cx="10089373" cy="1390667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659E-049F-4418-A6C1-047697EF24F3}" type="datetime2">
              <a:rPr lang="da-DK" smtClean="0">
                <a:solidFill>
                  <a:srgbClr val="000000"/>
                </a:solidFill>
              </a:rPr>
              <a:pPr/>
              <a:t>16. november 2018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0000"/>
                </a:solidFill>
              </a:rPr>
              <a:t>Årlig opfølgning på specialeplanen</a:t>
            </a: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>
                <a:solidFill>
                  <a:srgbClr val="000000"/>
                </a:solidFill>
              </a:rPr>
              <a:pPr/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>
          <a:xfrm>
            <a:off x="5391640" y="1747862"/>
            <a:ext cx="4981628" cy="480662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5"/>
          </p:nvPr>
        </p:nvSpPr>
        <p:spPr>
          <a:xfrm>
            <a:off x="283895" y="1754868"/>
            <a:ext cx="4981628" cy="480662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483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s - lys 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8559020" y="6693517"/>
            <a:ext cx="1910346" cy="7793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3550"/>
            <a:endParaRPr lang="da-DK" sz="1839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3763" y="317867"/>
            <a:ext cx="10089373" cy="13906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FB591B-5FFC-4125-B015-7508DDE443F4}" type="datetime2">
              <a:rPr lang="da-DK" smtClean="0">
                <a:solidFill>
                  <a:prstClr val="white"/>
                </a:solidFill>
              </a:rPr>
              <a:pPr/>
              <a:t>16. november 2018</a:t>
            </a:fld>
            <a:endParaRPr lang="da-DK">
              <a:solidFill>
                <a:prstClr val="whit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Årlig opfølgning på specialeplanen</a:t>
            </a:r>
            <a:endParaRPr lang="da-DK">
              <a:solidFill>
                <a:prstClr val="white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4601DB-ADF3-44C2-834B-2346477CC3E7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>
              <a:solidFill>
                <a:prstClr val="white"/>
              </a:solidFill>
            </a:endParaRPr>
          </a:p>
        </p:txBody>
      </p:sp>
      <p:pic>
        <p:nvPicPr>
          <p:cNvPr id="7" name="Picture 4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0681" y="6693517"/>
            <a:ext cx="1671004" cy="59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283632" y="1747862"/>
            <a:ext cx="10089373" cy="480662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2354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oto - mørk teks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A8B4-388E-45E4-9E3D-77F2A1D561B8}" type="datetime2">
              <a:rPr lang="da-DK" smtClean="0">
                <a:solidFill>
                  <a:srgbClr val="000000"/>
                </a:solidFill>
              </a:rPr>
              <a:pPr/>
              <a:t>16. november 2018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0000"/>
                </a:solidFill>
              </a:rPr>
              <a:t>Årlig opfølgning på specialeplanen</a:t>
            </a: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>
                <a:solidFill>
                  <a:srgbClr val="000000"/>
                </a:solidFill>
              </a:rPr>
              <a:pPr/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12" name="Pladsholder til billede 10"/>
          <p:cNvSpPr>
            <a:spLocks noGrp="1"/>
          </p:cNvSpPr>
          <p:nvPr>
            <p:ph type="pic" sz="quarter" idx="15" hasCustomPrompt="1"/>
          </p:nvPr>
        </p:nvSpPr>
        <p:spPr>
          <a:xfrm>
            <a:off x="5391334" y="1747862"/>
            <a:ext cx="4981627" cy="4806620"/>
          </a:xfrm>
        </p:spPr>
        <p:txBody>
          <a:bodyPr/>
          <a:lstStyle>
            <a:lvl1pPr marL="0" marR="0" indent="0" algn="l" defTabSz="953550" rtl="0" eaLnBrk="1" fontAlgn="auto" latinLnBrk="0" hangingPunct="1">
              <a:lnSpc>
                <a:spcPts val="2014"/>
              </a:lnSpc>
              <a:spcBef>
                <a:spcPts val="0"/>
              </a:spcBef>
              <a:spcAft>
                <a:spcPts val="919"/>
              </a:spcAft>
              <a:buClrTx/>
              <a:buSzTx/>
              <a:buFont typeface="Arial" panose="020B0604020202020204" pitchFamily="34" charset="0"/>
              <a:buNone/>
              <a:tabLst/>
              <a:defRPr sz="1051"/>
            </a:lvl1pPr>
          </a:lstStyle>
          <a:p>
            <a:r>
              <a:rPr lang="da-DK" dirty="0" smtClean="0"/>
              <a:t>Indsæt billede med knappen ”Indsæt billede” på fanen ”Hjem”, i gruppen ”LMST dias billeder”. Vælg et billede beskåret som indholdsdias-billede.</a:t>
            </a:r>
          </a:p>
        </p:txBody>
      </p:sp>
      <p:sp>
        <p:nvSpPr>
          <p:cNvPr id="14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283633" y="1747862"/>
            <a:ext cx="4981758" cy="4806620"/>
          </a:xfrm>
          <a:solidFill>
            <a:schemeClr val="bg2"/>
          </a:solidFill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327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oto - mørk teks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AD90-CC95-4951-941C-50CFF347EB6E}" type="datetime2">
              <a:rPr lang="da-DK" smtClean="0">
                <a:solidFill>
                  <a:srgbClr val="000000"/>
                </a:solidFill>
              </a:rPr>
              <a:pPr/>
              <a:t>16. november 2018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0000"/>
                </a:solidFill>
              </a:rPr>
              <a:t>Årlig opfølgning på specialeplanen</a:t>
            </a: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>
                <a:solidFill>
                  <a:srgbClr val="000000"/>
                </a:solidFill>
              </a:rPr>
              <a:pPr/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10" name="Pladsholder til billede 10"/>
          <p:cNvSpPr>
            <a:spLocks noGrp="1"/>
          </p:cNvSpPr>
          <p:nvPr>
            <p:ph type="pic" sz="quarter" idx="15" hasCustomPrompt="1"/>
          </p:nvPr>
        </p:nvSpPr>
        <p:spPr>
          <a:xfrm>
            <a:off x="283763" y="1747862"/>
            <a:ext cx="4981627" cy="4806620"/>
          </a:xfrm>
        </p:spPr>
        <p:txBody>
          <a:bodyPr/>
          <a:lstStyle>
            <a:lvl1pPr marL="0" marR="0" indent="0" algn="l" defTabSz="953550" rtl="0" eaLnBrk="1" fontAlgn="auto" latinLnBrk="0" hangingPunct="1">
              <a:lnSpc>
                <a:spcPts val="2014"/>
              </a:lnSpc>
              <a:spcBef>
                <a:spcPts val="0"/>
              </a:spcBef>
              <a:spcAft>
                <a:spcPts val="919"/>
              </a:spcAft>
              <a:buClrTx/>
              <a:buSzTx/>
              <a:buFont typeface="Arial" panose="020B0604020202020204" pitchFamily="34" charset="0"/>
              <a:buNone/>
              <a:tabLst/>
              <a:defRPr sz="1051"/>
            </a:lvl1pPr>
          </a:lstStyle>
          <a:p>
            <a:r>
              <a:rPr lang="da-DK" dirty="0" smtClean="0"/>
              <a:t>Indsæt billede med knappen ”Indsæt billede” på fanen ”Hjem”, i gruppen ”LMST dias billeder”. Vælg et billede beskåret som indholdsdias-billede.</a:t>
            </a:r>
          </a:p>
        </p:txBody>
      </p:sp>
      <p:sp>
        <p:nvSpPr>
          <p:cNvPr id="12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5391509" y="1747862"/>
            <a:ext cx="4981758" cy="4806620"/>
          </a:xfrm>
          <a:solidFill>
            <a:schemeClr val="bg2"/>
          </a:solidFill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66162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oto - lys teks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5323-D4EE-4362-A448-1B2D2D879673}" type="datetime2">
              <a:rPr lang="da-DK" smtClean="0">
                <a:solidFill>
                  <a:srgbClr val="000000"/>
                </a:solidFill>
              </a:rPr>
              <a:pPr/>
              <a:t>16. november 2018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0000"/>
                </a:solidFill>
              </a:rPr>
              <a:t>Årlig opfølgning på specialeplanen</a:t>
            </a: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>
                <a:solidFill>
                  <a:srgbClr val="000000"/>
                </a:solidFill>
              </a:rPr>
              <a:pPr/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12" name="Pladsholder til billede 10"/>
          <p:cNvSpPr>
            <a:spLocks noGrp="1"/>
          </p:cNvSpPr>
          <p:nvPr>
            <p:ph type="pic" sz="quarter" idx="15" hasCustomPrompt="1"/>
          </p:nvPr>
        </p:nvSpPr>
        <p:spPr>
          <a:xfrm>
            <a:off x="5391509" y="1747862"/>
            <a:ext cx="4981627" cy="4806620"/>
          </a:xfrm>
        </p:spPr>
        <p:txBody>
          <a:bodyPr/>
          <a:lstStyle>
            <a:lvl1pPr marL="0" marR="0" indent="0" algn="l" defTabSz="953550" rtl="0" eaLnBrk="1" fontAlgn="auto" latinLnBrk="0" hangingPunct="1">
              <a:lnSpc>
                <a:spcPts val="2014"/>
              </a:lnSpc>
              <a:spcBef>
                <a:spcPts val="0"/>
              </a:spcBef>
              <a:spcAft>
                <a:spcPts val="919"/>
              </a:spcAft>
              <a:buClrTx/>
              <a:buSzTx/>
              <a:buFont typeface="Arial" panose="020B0604020202020204" pitchFamily="34" charset="0"/>
              <a:buNone/>
              <a:tabLst/>
              <a:defRPr sz="1051"/>
            </a:lvl1pPr>
          </a:lstStyle>
          <a:p>
            <a:r>
              <a:rPr lang="da-DK" dirty="0" smtClean="0"/>
              <a:t>Indsæt billede med knappen ”Indsæt billede” på fanen ”Hjem”, i gruppen ”LMST dias billeder”. Vælg et billede beskåret som indholdsdias-billede.</a:t>
            </a:r>
          </a:p>
        </p:txBody>
      </p:sp>
      <p:sp>
        <p:nvSpPr>
          <p:cNvPr id="13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283633" y="1747862"/>
            <a:ext cx="4981758" cy="480662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53421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oto - lys teks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5123-2BD7-42F9-8744-B9FBA54E15C7}" type="datetime2">
              <a:rPr lang="da-DK" smtClean="0">
                <a:solidFill>
                  <a:srgbClr val="000000"/>
                </a:solidFill>
              </a:rPr>
              <a:pPr/>
              <a:t>16. november 2018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0000"/>
                </a:solidFill>
              </a:rPr>
              <a:t>Årlig opfølgning på specialeplanen</a:t>
            </a: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>
                <a:solidFill>
                  <a:srgbClr val="000000"/>
                </a:solidFill>
              </a:rPr>
              <a:pPr/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8" name="Pladsholder til billede 10"/>
          <p:cNvSpPr>
            <a:spLocks noGrp="1"/>
          </p:cNvSpPr>
          <p:nvPr>
            <p:ph type="pic" sz="quarter" idx="15" hasCustomPrompt="1"/>
          </p:nvPr>
        </p:nvSpPr>
        <p:spPr>
          <a:xfrm>
            <a:off x="283763" y="1747862"/>
            <a:ext cx="4981627" cy="4806620"/>
          </a:xfrm>
        </p:spPr>
        <p:txBody>
          <a:bodyPr/>
          <a:lstStyle>
            <a:lvl1pPr marL="0" marR="0" indent="0" algn="l" defTabSz="953550" rtl="0" eaLnBrk="1" fontAlgn="auto" latinLnBrk="0" hangingPunct="1">
              <a:lnSpc>
                <a:spcPts val="2014"/>
              </a:lnSpc>
              <a:spcBef>
                <a:spcPts val="0"/>
              </a:spcBef>
              <a:spcAft>
                <a:spcPts val="919"/>
              </a:spcAft>
              <a:buClrTx/>
              <a:buSzTx/>
              <a:buFont typeface="Arial" panose="020B0604020202020204" pitchFamily="34" charset="0"/>
              <a:buNone/>
              <a:tabLst/>
              <a:defRPr sz="1051"/>
            </a:lvl1pPr>
          </a:lstStyle>
          <a:p>
            <a:r>
              <a:rPr lang="da-DK" dirty="0" smtClean="0"/>
              <a:t>Indsæt billede med knappen ”Indsæt billede” på fanen ”Hjem”, i gruppen ”LMST dias billeder”. Vælg et billede beskåret som indholdsdias-billede.</a:t>
            </a:r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5391509" y="1747862"/>
            <a:ext cx="4981758" cy="480662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21263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dias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F7BA-A15B-4CC4-8D29-DEE2F8BFE5D3}" type="datetime2">
              <a:rPr lang="da-DK" smtClean="0">
                <a:solidFill>
                  <a:srgbClr val="000000"/>
                </a:solidFill>
              </a:rPr>
              <a:pPr/>
              <a:t>16. november 2018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0000"/>
                </a:solidFill>
              </a:rPr>
              <a:t>Årlig opfølgning på specialeplanen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>
                <a:solidFill>
                  <a:srgbClr val="000000"/>
                </a:solidFill>
              </a:rPr>
              <a:pPr/>
              <a:t>‹nr.›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6" name="Pladsholder til billede 51"/>
          <p:cNvSpPr>
            <a:spLocks noGrp="1"/>
          </p:cNvSpPr>
          <p:nvPr>
            <p:ph type="pic" sz="quarter" idx="13" hasCustomPrompt="1"/>
          </p:nvPr>
        </p:nvSpPr>
        <p:spPr>
          <a:xfrm>
            <a:off x="283763" y="317793"/>
            <a:ext cx="10089373" cy="6276413"/>
          </a:xfrm>
        </p:spPr>
        <p:txBody>
          <a:bodyPr/>
          <a:lstStyle>
            <a:lvl1pPr marL="0" marR="0" indent="0" algn="l" defTabSz="953550" rtl="0" eaLnBrk="1" fontAlgn="auto" latinLnBrk="0" hangingPunct="1">
              <a:lnSpc>
                <a:spcPts val="2014"/>
              </a:lnSpc>
              <a:spcBef>
                <a:spcPts val="0"/>
              </a:spcBef>
              <a:spcAft>
                <a:spcPts val="919"/>
              </a:spcAft>
              <a:buClrTx/>
              <a:buSzTx/>
              <a:buFont typeface="Arial" panose="020B0604020202020204" pitchFamily="34" charset="0"/>
              <a:buNone/>
              <a:tabLst/>
              <a:defRPr sz="1051"/>
            </a:lvl1pPr>
          </a:lstStyle>
          <a:p>
            <a:r>
              <a:rPr lang="da-DK" dirty="0" smtClean="0"/>
              <a:t>Indsæt billede med knappen ”Indsæt billede” på fanen ”Hjem”, i gruppen ”LMST dias billeder”. Vælg et billede beskåret som pause/slutdias-billede.</a:t>
            </a:r>
          </a:p>
        </p:txBody>
      </p:sp>
    </p:spTree>
    <p:extLst>
      <p:ext uri="{BB962C8B-B14F-4D97-AF65-F5344CB8AC3E}">
        <p14:creationId xmlns:p14="http://schemas.microsoft.com/office/powerpoint/2010/main" val="815549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standard lysblå ver.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3763" y="317793"/>
            <a:ext cx="10089373" cy="2780689"/>
          </a:xfrm>
          <a:solidFill>
            <a:schemeClr val="bg2"/>
          </a:solidFill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3763" y="2102311"/>
            <a:ext cx="10089373" cy="993103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76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3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7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3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6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3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1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4" name="Pladsholder til tekst 53"/>
          <p:cNvSpPr>
            <a:spLocks noGrp="1"/>
          </p:cNvSpPr>
          <p:nvPr>
            <p:ph type="body" sz="quarter" idx="14"/>
          </p:nvPr>
        </p:nvSpPr>
        <p:spPr>
          <a:xfrm>
            <a:off x="283763" y="7110620"/>
            <a:ext cx="2883897" cy="164290"/>
          </a:xfrm>
        </p:spPr>
        <p:txBody>
          <a:bodyPr lIns="0" tIns="0" rIns="0" bIns="0"/>
          <a:lstStyle>
            <a:lvl1pPr marL="0" indent="0">
              <a:lnSpc>
                <a:spcPts val="1051"/>
              </a:lnSpc>
              <a:buNone/>
              <a:defRPr sz="876" cap="all" baseline="0"/>
            </a:lvl1pPr>
            <a:lvl2pPr marL="233576" indent="0">
              <a:lnSpc>
                <a:spcPts val="1051"/>
              </a:lnSpc>
              <a:buNone/>
              <a:defRPr sz="876" cap="all" baseline="0"/>
            </a:lvl2pPr>
            <a:lvl3pPr marL="475494" indent="0">
              <a:lnSpc>
                <a:spcPts val="1051"/>
              </a:lnSpc>
              <a:buNone/>
              <a:defRPr sz="876" cap="all" baseline="0"/>
            </a:lvl3pPr>
            <a:lvl4pPr marL="709070" indent="0">
              <a:lnSpc>
                <a:spcPts val="1051"/>
              </a:lnSpc>
              <a:buNone/>
              <a:defRPr sz="876" cap="all" baseline="0"/>
            </a:lvl4pPr>
            <a:lvl5pPr marL="942645" indent="0">
              <a:lnSpc>
                <a:spcPts val="1051"/>
              </a:lnSpc>
              <a:buNone/>
              <a:defRPr sz="876" cap="all" baseline="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3" y="3138207"/>
            <a:ext cx="10089373" cy="341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8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standard lysblå ver.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3763" y="317793"/>
            <a:ext cx="10089373" cy="2780689"/>
          </a:xfrm>
          <a:solidFill>
            <a:schemeClr val="bg2"/>
          </a:solidFill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3763" y="2102311"/>
            <a:ext cx="10089373" cy="993103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76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3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7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3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6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3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1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4" name="Pladsholder til tekst 53"/>
          <p:cNvSpPr>
            <a:spLocks noGrp="1"/>
          </p:cNvSpPr>
          <p:nvPr>
            <p:ph type="body" sz="quarter" idx="14"/>
          </p:nvPr>
        </p:nvSpPr>
        <p:spPr>
          <a:xfrm>
            <a:off x="283763" y="7110620"/>
            <a:ext cx="2883897" cy="164290"/>
          </a:xfrm>
        </p:spPr>
        <p:txBody>
          <a:bodyPr lIns="0" tIns="0" rIns="0" bIns="0"/>
          <a:lstStyle>
            <a:lvl1pPr marL="0" indent="0">
              <a:lnSpc>
                <a:spcPts val="1051"/>
              </a:lnSpc>
              <a:buNone/>
              <a:defRPr sz="876" cap="all" baseline="0"/>
            </a:lvl1pPr>
            <a:lvl2pPr marL="233576" indent="0">
              <a:lnSpc>
                <a:spcPts val="1051"/>
              </a:lnSpc>
              <a:buNone/>
              <a:defRPr sz="876" cap="all" baseline="0"/>
            </a:lvl2pPr>
            <a:lvl3pPr marL="475494" indent="0">
              <a:lnSpc>
                <a:spcPts val="1051"/>
              </a:lnSpc>
              <a:buNone/>
              <a:defRPr sz="876" cap="all" baseline="0"/>
            </a:lvl3pPr>
            <a:lvl4pPr marL="709070" indent="0">
              <a:lnSpc>
                <a:spcPts val="1051"/>
              </a:lnSpc>
              <a:buNone/>
              <a:defRPr sz="876" cap="all" baseline="0"/>
            </a:lvl4pPr>
            <a:lvl5pPr marL="942645" indent="0">
              <a:lnSpc>
                <a:spcPts val="1051"/>
              </a:lnSpc>
              <a:buNone/>
              <a:defRPr sz="876" cap="all" baseline="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3" y="3138206"/>
            <a:ext cx="10089373" cy="341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15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standard mørk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3763" y="317793"/>
            <a:ext cx="10089373" cy="2780689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3763" y="2102311"/>
            <a:ext cx="10089373" cy="993103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76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3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7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3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6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3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1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4" name="Pladsholder til tekst 53"/>
          <p:cNvSpPr>
            <a:spLocks noGrp="1"/>
          </p:cNvSpPr>
          <p:nvPr>
            <p:ph type="body" sz="quarter" idx="14"/>
          </p:nvPr>
        </p:nvSpPr>
        <p:spPr>
          <a:xfrm>
            <a:off x="283763" y="7110620"/>
            <a:ext cx="2883897" cy="164290"/>
          </a:xfrm>
        </p:spPr>
        <p:txBody>
          <a:bodyPr lIns="0" tIns="0" rIns="0" bIns="0"/>
          <a:lstStyle>
            <a:lvl1pPr marL="0" indent="0">
              <a:lnSpc>
                <a:spcPts val="1051"/>
              </a:lnSpc>
              <a:buNone/>
              <a:defRPr sz="876" cap="all" baseline="0"/>
            </a:lvl1pPr>
            <a:lvl2pPr marL="233576" indent="0">
              <a:lnSpc>
                <a:spcPts val="1051"/>
              </a:lnSpc>
              <a:buNone/>
              <a:defRPr sz="876" cap="all" baseline="0"/>
            </a:lvl2pPr>
            <a:lvl3pPr marL="475494" indent="0">
              <a:lnSpc>
                <a:spcPts val="1051"/>
              </a:lnSpc>
              <a:buNone/>
              <a:defRPr sz="876" cap="all" baseline="0"/>
            </a:lvl3pPr>
            <a:lvl4pPr marL="709070" indent="0">
              <a:lnSpc>
                <a:spcPts val="1051"/>
              </a:lnSpc>
              <a:buNone/>
              <a:defRPr sz="876" cap="all" baseline="0"/>
            </a:lvl4pPr>
            <a:lvl5pPr marL="942645" indent="0">
              <a:lnSpc>
                <a:spcPts val="1051"/>
              </a:lnSpc>
              <a:buNone/>
              <a:defRPr sz="876" cap="all" baseline="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3" y="3138206"/>
            <a:ext cx="10089373" cy="341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1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standar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3763" y="317793"/>
            <a:ext cx="10089373" cy="2780689"/>
          </a:xfrm>
          <a:solidFill>
            <a:schemeClr val="accent4"/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3763" y="2102311"/>
            <a:ext cx="10089373" cy="993103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76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3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7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3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6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3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1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4" name="Pladsholder til tekst 53"/>
          <p:cNvSpPr>
            <a:spLocks noGrp="1"/>
          </p:cNvSpPr>
          <p:nvPr>
            <p:ph type="body" sz="quarter" idx="14"/>
          </p:nvPr>
        </p:nvSpPr>
        <p:spPr>
          <a:xfrm>
            <a:off x="283763" y="7110620"/>
            <a:ext cx="2883897" cy="164290"/>
          </a:xfrm>
        </p:spPr>
        <p:txBody>
          <a:bodyPr lIns="0" tIns="0" rIns="0" bIns="0"/>
          <a:lstStyle>
            <a:lvl1pPr marL="0" indent="0">
              <a:lnSpc>
                <a:spcPts val="1051"/>
              </a:lnSpc>
              <a:buNone/>
              <a:defRPr sz="876" cap="all" baseline="0"/>
            </a:lvl1pPr>
            <a:lvl2pPr marL="233576" indent="0">
              <a:lnSpc>
                <a:spcPts val="1051"/>
              </a:lnSpc>
              <a:buNone/>
              <a:defRPr sz="876" cap="all" baseline="0"/>
            </a:lvl2pPr>
            <a:lvl3pPr marL="475494" indent="0">
              <a:lnSpc>
                <a:spcPts val="1051"/>
              </a:lnSpc>
              <a:buNone/>
              <a:defRPr sz="876" cap="all" baseline="0"/>
            </a:lvl3pPr>
            <a:lvl4pPr marL="709070" indent="0">
              <a:lnSpc>
                <a:spcPts val="1051"/>
              </a:lnSpc>
              <a:buNone/>
              <a:defRPr sz="876" cap="all" baseline="0"/>
            </a:lvl4pPr>
            <a:lvl5pPr marL="942645" indent="0">
              <a:lnSpc>
                <a:spcPts val="1051"/>
              </a:lnSpc>
              <a:buNone/>
              <a:defRPr sz="876" cap="all" baseline="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3" y="3138206"/>
            <a:ext cx="10089373" cy="341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74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standard mør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3763" y="317793"/>
            <a:ext cx="10089373" cy="2780689"/>
          </a:xfrm>
          <a:solidFill>
            <a:schemeClr val="tx2"/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3763" y="2102311"/>
            <a:ext cx="10089373" cy="993103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76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3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7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3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6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3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1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4" name="Pladsholder til tekst 53"/>
          <p:cNvSpPr>
            <a:spLocks noGrp="1"/>
          </p:cNvSpPr>
          <p:nvPr>
            <p:ph type="body" sz="quarter" idx="14"/>
          </p:nvPr>
        </p:nvSpPr>
        <p:spPr>
          <a:xfrm>
            <a:off x="283763" y="7110620"/>
            <a:ext cx="2883897" cy="164290"/>
          </a:xfrm>
        </p:spPr>
        <p:txBody>
          <a:bodyPr lIns="0" tIns="0" rIns="0" bIns="0"/>
          <a:lstStyle>
            <a:lvl1pPr marL="0" indent="0">
              <a:lnSpc>
                <a:spcPts val="1051"/>
              </a:lnSpc>
              <a:buNone/>
              <a:defRPr sz="876" cap="all" baseline="0"/>
            </a:lvl1pPr>
            <a:lvl2pPr marL="233576" indent="0">
              <a:lnSpc>
                <a:spcPts val="1051"/>
              </a:lnSpc>
              <a:buNone/>
              <a:defRPr sz="876" cap="all" baseline="0"/>
            </a:lvl2pPr>
            <a:lvl3pPr marL="475494" indent="0">
              <a:lnSpc>
                <a:spcPts val="1051"/>
              </a:lnSpc>
              <a:buNone/>
              <a:defRPr sz="876" cap="all" baseline="0"/>
            </a:lvl3pPr>
            <a:lvl4pPr marL="709070" indent="0">
              <a:lnSpc>
                <a:spcPts val="1051"/>
              </a:lnSpc>
              <a:buNone/>
              <a:defRPr sz="876" cap="all" baseline="0"/>
            </a:lvl4pPr>
            <a:lvl5pPr marL="942645" indent="0">
              <a:lnSpc>
                <a:spcPts val="1051"/>
              </a:lnSpc>
              <a:buNone/>
              <a:defRPr sz="876" cap="all" baseline="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4" name="Billede 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3" y="3138206"/>
            <a:ext cx="10089373" cy="341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83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standard lys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3763" y="317793"/>
            <a:ext cx="10089373" cy="2780689"/>
          </a:xfrm>
          <a:solidFill>
            <a:schemeClr val="accent6"/>
          </a:solidFill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3763" y="2102311"/>
            <a:ext cx="10089373" cy="993103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76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3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7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3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6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3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1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4" name="Pladsholder til tekst 53"/>
          <p:cNvSpPr>
            <a:spLocks noGrp="1"/>
          </p:cNvSpPr>
          <p:nvPr>
            <p:ph type="body" sz="quarter" idx="14"/>
          </p:nvPr>
        </p:nvSpPr>
        <p:spPr>
          <a:xfrm>
            <a:off x="283763" y="7110620"/>
            <a:ext cx="2883897" cy="164290"/>
          </a:xfrm>
        </p:spPr>
        <p:txBody>
          <a:bodyPr lIns="0" tIns="0" rIns="0" bIns="0"/>
          <a:lstStyle>
            <a:lvl1pPr marL="0" indent="0">
              <a:lnSpc>
                <a:spcPts val="1051"/>
              </a:lnSpc>
              <a:buNone/>
              <a:defRPr sz="876" cap="all" baseline="0"/>
            </a:lvl1pPr>
            <a:lvl2pPr marL="233576" indent="0">
              <a:lnSpc>
                <a:spcPts val="1051"/>
              </a:lnSpc>
              <a:buNone/>
              <a:defRPr sz="876" cap="all" baseline="0"/>
            </a:lvl2pPr>
            <a:lvl3pPr marL="475494" indent="0">
              <a:lnSpc>
                <a:spcPts val="1051"/>
              </a:lnSpc>
              <a:buNone/>
              <a:defRPr sz="876" cap="all" baseline="0"/>
            </a:lvl3pPr>
            <a:lvl4pPr marL="709070" indent="0">
              <a:lnSpc>
                <a:spcPts val="1051"/>
              </a:lnSpc>
              <a:buNone/>
              <a:defRPr sz="876" cap="all" baseline="0"/>
            </a:lvl4pPr>
            <a:lvl5pPr marL="942645" indent="0">
              <a:lnSpc>
                <a:spcPts val="1051"/>
              </a:lnSpc>
              <a:buNone/>
              <a:defRPr sz="876" cap="all" baseline="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3" y="3138206"/>
            <a:ext cx="10089373" cy="341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08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lys blå m.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3763" y="317793"/>
            <a:ext cx="10089373" cy="2780689"/>
          </a:xfrm>
          <a:solidFill>
            <a:schemeClr val="bg2"/>
          </a:solidFill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3763" y="2105379"/>
            <a:ext cx="10089373" cy="993103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76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3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7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3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6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3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1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2" name="Pladsholder til billede 51"/>
          <p:cNvSpPr>
            <a:spLocks noGrp="1"/>
          </p:cNvSpPr>
          <p:nvPr>
            <p:ph type="pic" sz="quarter" idx="13" hasCustomPrompt="1"/>
          </p:nvPr>
        </p:nvSpPr>
        <p:spPr>
          <a:xfrm>
            <a:off x="283632" y="3138206"/>
            <a:ext cx="10089373" cy="3416276"/>
          </a:xfrm>
          <a:noFill/>
        </p:spPr>
        <p:txBody>
          <a:bodyPr/>
          <a:lstStyle>
            <a:lvl1pPr marL="0" marR="0" indent="0" algn="l" defTabSz="953550" rtl="0" eaLnBrk="1" fontAlgn="auto" latinLnBrk="0" hangingPunct="1">
              <a:lnSpc>
                <a:spcPts val="2014"/>
              </a:lnSpc>
              <a:spcBef>
                <a:spcPts val="0"/>
              </a:spcBef>
              <a:spcAft>
                <a:spcPts val="919"/>
              </a:spcAft>
              <a:buClrTx/>
              <a:buSzTx/>
              <a:buFont typeface="Arial" panose="020B0604020202020204" pitchFamily="34" charset="0"/>
              <a:buNone/>
              <a:tabLst/>
              <a:defRPr sz="1051"/>
            </a:lvl1pPr>
          </a:lstStyle>
          <a:p>
            <a:r>
              <a:rPr lang="da-DK" dirty="0" smtClean="0"/>
              <a:t>Indsæt billede med knappen ”Indsæt billede” på fanen ”Hjem”, i gruppen ”LMST dias billeder”. Vælg et billede beskåret som titeldias-billede.</a:t>
            </a:r>
          </a:p>
        </p:txBody>
      </p:sp>
      <p:sp>
        <p:nvSpPr>
          <p:cNvPr id="8" name="Pladsholder til tekst 53"/>
          <p:cNvSpPr>
            <a:spLocks noGrp="1"/>
          </p:cNvSpPr>
          <p:nvPr>
            <p:ph type="body" sz="quarter" idx="14"/>
          </p:nvPr>
        </p:nvSpPr>
        <p:spPr>
          <a:xfrm>
            <a:off x="283763" y="7110620"/>
            <a:ext cx="2883897" cy="164290"/>
          </a:xfrm>
        </p:spPr>
        <p:txBody>
          <a:bodyPr lIns="0" tIns="0" rIns="0" bIns="0"/>
          <a:lstStyle>
            <a:lvl1pPr marL="0" indent="0">
              <a:lnSpc>
                <a:spcPts val="1051"/>
              </a:lnSpc>
              <a:buNone/>
              <a:defRPr sz="876" cap="all" baseline="0"/>
            </a:lvl1pPr>
            <a:lvl2pPr marL="233576" indent="0">
              <a:lnSpc>
                <a:spcPts val="1051"/>
              </a:lnSpc>
              <a:buNone/>
              <a:defRPr sz="876" cap="all" baseline="0"/>
            </a:lvl2pPr>
            <a:lvl3pPr marL="475494" indent="0">
              <a:lnSpc>
                <a:spcPts val="1051"/>
              </a:lnSpc>
              <a:buNone/>
              <a:defRPr sz="876" cap="all" baseline="0"/>
            </a:lvl3pPr>
            <a:lvl4pPr marL="709070" indent="0">
              <a:lnSpc>
                <a:spcPts val="1051"/>
              </a:lnSpc>
              <a:buNone/>
              <a:defRPr sz="876" cap="all" baseline="0"/>
            </a:lvl4pPr>
            <a:lvl5pPr marL="942645" indent="0">
              <a:lnSpc>
                <a:spcPts val="1051"/>
              </a:lnSpc>
              <a:buNone/>
              <a:defRPr sz="876" cap="all" baseline="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412618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m. f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3763" y="317793"/>
            <a:ext cx="10089373" cy="2780689"/>
          </a:xfrm>
          <a:solidFill>
            <a:schemeClr val="bg2"/>
          </a:solidFill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3763" y="2102311"/>
            <a:ext cx="10089373" cy="993103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76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3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7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3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6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3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1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4" name="Pladsholder til tekst 53"/>
          <p:cNvSpPr>
            <a:spLocks noGrp="1"/>
          </p:cNvSpPr>
          <p:nvPr>
            <p:ph type="body" sz="quarter" idx="14"/>
          </p:nvPr>
        </p:nvSpPr>
        <p:spPr>
          <a:xfrm>
            <a:off x="283763" y="7110620"/>
            <a:ext cx="2883897" cy="164290"/>
          </a:xfrm>
        </p:spPr>
        <p:txBody>
          <a:bodyPr lIns="0" tIns="0" rIns="0" bIns="0"/>
          <a:lstStyle>
            <a:lvl1pPr marL="0" indent="0">
              <a:lnSpc>
                <a:spcPts val="1051"/>
              </a:lnSpc>
              <a:buNone/>
              <a:defRPr sz="876" cap="all" baseline="0"/>
            </a:lvl1pPr>
            <a:lvl2pPr marL="233576" indent="0">
              <a:lnSpc>
                <a:spcPts val="1051"/>
              </a:lnSpc>
              <a:buNone/>
              <a:defRPr sz="876" cap="all" baseline="0"/>
            </a:lvl2pPr>
            <a:lvl3pPr marL="475494" indent="0">
              <a:lnSpc>
                <a:spcPts val="1051"/>
              </a:lnSpc>
              <a:buNone/>
              <a:defRPr sz="876" cap="all" baseline="0"/>
            </a:lvl3pPr>
            <a:lvl4pPr marL="709070" indent="0">
              <a:lnSpc>
                <a:spcPts val="1051"/>
              </a:lnSpc>
              <a:buNone/>
              <a:defRPr sz="876" cap="all" baseline="0"/>
            </a:lvl4pPr>
            <a:lvl5pPr marL="942645" indent="0">
              <a:lnSpc>
                <a:spcPts val="1051"/>
              </a:lnSpc>
              <a:buNone/>
              <a:defRPr sz="876" cap="all" baseline="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7" name="Pladsholder til 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" r="36"/>
          <a:stretch>
            <a:fillRect/>
          </a:stretch>
        </p:blipFill>
        <p:spPr>
          <a:xfrm>
            <a:off x="283632" y="3138206"/>
            <a:ext cx="10089373" cy="3416276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3862536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mør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3763" y="317867"/>
            <a:ext cx="10089373" cy="1390667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0C8A-C94A-4E99-83BF-9173ACA5BF30}" type="datetime2">
              <a:rPr lang="da-DK" smtClean="0">
                <a:solidFill>
                  <a:srgbClr val="000000"/>
                </a:solidFill>
              </a:rPr>
              <a:pPr/>
              <a:t>16. november 2018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0000"/>
                </a:solidFill>
              </a:rPr>
              <a:t>Årlig opfølgning på specialeplanen</a:t>
            </a: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>
                <a:solidFill>
                  <a:srgbClr val="000000"/>
                </a:solidFill>
              </a:rPr>
              <a:pPr/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283632" y="1747862"/>
            <a:ext cx="10089373" cy="4806620"/>
          </a:xfrm>
          <a:solidFill>
            <a:schemeClr val="bg2"/>
          </a:solidFill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60004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s,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3763" y="317867"/>
            <a:ext cx="10089373" cy="1390667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4FE1-B33B-4914-8F87-562C893766D5}" type="datetime2">
              <a:rPr lang="da-DK" smtClean="0">
                <a:solidFill>
                  <a:srgbClr val="000000"/>
                </a:solidFill>
              </a:rPr>
              <a:pPr/>
              <a:t>16. november 2018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0000"/>
                </a:solidFill>
              </a:rPr>
              <a:t>Årlig opfølgning på specialeplanen</a:t>
            </a: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>
                <a:solidFill>
                  <a:srgbClr val="000000"/>
                </a:solidFill>
              </a:rPr>
              <a:pPr/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283632" y="1747862"/>
            <a:ext cx="10089373" cy="4806620"/>
          </a:xfrm>
          <a:noFill/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8401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s,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3895" y="317867"/>
            <a:ext cx="10089373" cy="1390667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659E-049F-4418-A6C1-047697EF24F3}" type="datetime2">
              <a:rPr lang="da-DK" smtClean="0">
                <a:solidFill>
                  <a:srgbClr val="000000"/>
                </a:solidFill>
              </a:rPr>
              <a:pPr/>
              <a:t>16. november 2018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0000"/>
                </a:solidFill>
              </a:rPr>
              <a:t>Årlig opfølgning på specialeplanen</a:t>
            </a: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>
                <a:solidFill>
                  <a:srgbClr val="000000"/>
                </a:solidFill>
              </a:rPr>
              <a:pPr/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>
          <a:xfrm>
            <a:off x="5391640" y="1747862"/>
            <a:ext cx="4981628" cy="480662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5"/>
          </p:nvPr>
        </p:nvSpPr>
        <p:spPr>
          <a:xfrm>
            <a:off x="283895" y="1754868"/>
            <a:ext cx="4981628" cy="480662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7353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s - lys 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8559020" y="6693517"/>
            <a:ext cx="1910346" cy="7793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3550"/>
            <a:endParaRPr lang="da-DK" sz="1839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3763" y="317867"/>
            <a:ext cx="10089373" cy="13906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FB591B-5FFC-4125-B015-7508DDE443F4}" type="datetime2">
              <a:rPr lang="da-DK" smtClean="0">
                <a:solidFill>
                  <a:prstClr val="white"/>
                </a:solidFill>
              </a:rPr>
              <a:pPr/>
              <a:t>16. november 2018</a:t>
            </a:fld>
            <a:endParaRPr lang="da-DK">
              <a:solidFill>
                <a:prstClr val="whit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Årlig opfølgning på specialeplanen</a:t>
            </a:r>
            <a:endParaRPr lang="da-DK">
              <a:solidFill>
                <a:prstClr val="white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4601DB-ADF3-44C2-834B-2346477CC3E7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>
              <a:solidFill>
                <a:prstClr val="white"/>
              </a:solidFill>
            </a:endParaRPr>
          </a:p>
        </p:txBody>
      </p:sp>
      <p:pic>
        <p:nvPicPr>
          <p:cNvPr id="7" name="Picture 4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0681" y="6693517"/>
            <a:ext cx="1671004" cy="59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283632" y="1747862"/>
            <a:ext cx="10089373" cy="480662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6849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oto - mørk teks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A8B4-388E-45E4-9E3D-77F2A1D561B8}" type="datetime2">
              <a:rPr lang="da-DK" smtClean="0">
                <a:solidFill>
                  <a:srgbClr val="000000"/>
                </a:solidFill>
              </a:rPr>
              <a:pPr/>
              <a:t>16. november 2018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0000"/>
                </a:solidFill>
              </a:rPr>
              <a:t>Årlig opfølgning på specialeplanen</a:t>
            </a: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>
                <a:solidFill>
                  <a:srgbClr val="000000"/>
                </a:solidFill>
              </a:rPr>
              <a:pPr/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12" name="Pladsholder til billede 10"/>
          <p:cNvSpPr>
            <a:spLocks noGrp="1"/>
          </p:cNvSpPr>
          <p:nvPr>
            <p:ph type="pic" sz="quarter" idx="15" hasCustomPrompt="1"/>
          </p:nvPr>
        </p:nvSpPr>
        <p:spPr>
          <a:xfrm>
            <a:off x="5391334" y="1747862"/>
            <a:ext cx="4981627" cy="4806620"/>
          </a:xfrm>
        </p:spPr>
        <p:txBody>
          <a:bodyPr/>
          <a:lstStyle>
            <a:lvl1pPr marL="0" marR="0" indent="0" algn="l" defTabSz="953550" rtl="0" eaLnBrk="1" fontAlgn="auto" latinLnBrk="0" hangingPunct="1">
              <a:lnSpc>
                <a:spcPts val="2014"/>
              </a:lnSpc>
              <a:spcBef>
                <a:spcPts val="0"/>
              </a:spcBef>
              <a:spcAft>
                <a:spcPts val="919"/>
              </a:spcAft>
              <a:buClrTx/>
              <a:buSzTx/>
              <a:buFont typeface="Arial" panose="020B0604020202020204" pitchFamily="34" charset="0"/>
              <a:buNone/>
              <a:tabLst/>
              <a:defRPr sz="1051"/>
            </a:lvl1pPr>
          </a:lstStyle>
          <a:p>
            <a:r>
              <a:rPr lang="da-DK" dirty="0" smtClean="0"/>
              <a:t>Indsæt billede med knappen ”Indsæt billede” på fanen ”Hjem”, i gruppen ”LMST dias billeder”. Vælg et billede beskåret som indholdsdias-billede.</a:t>
            </a:r>
          </a:p>
        </p:txBody>
      </p:sp>
      <p:sp>
        <p:nvSpPr>
          <p:cNvPr id="14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283633" y="1747862"/>
            <a:ext cx="4981758" cy="4806620"/>
          </a:xfrm>
          <a:solidFill>
            <a:schemeClr val="bg2"/>
          </a:solidFill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03719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oto - mørk teks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AD90-CC95-4951-941C-50CFF347EB6E}" type="datetime2">
              <a:rPr lang="da-DK" smtClean="0">
                <a:solidFill>
                  <a:srgbClr val="000000"/>
                </a:solidFill>
              </a:rPr>
              <a:pPr/>
              <a:t>16. november 2018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0000"/>
                </a:solidFill>
              </a:rPr>
              <a:t>Årlig opfølgning på specialeplanen</a:t>
            </a: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>
                <a:solidFill>
                  <a:srgbClr val="000000"/>
                </a:solidFill>
              </a:rPr>
              <a:pPr/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10" name="Pladsholder til billede 10"/>
          <p:cNvSpPr>
            <a:spLocks noGrp="1"/>
          </p:cNvSpPr>
          <p:nvPr>
            <p:ph type="pic" sz="quarter" idx="15" hasCustomPrompt="1"/>
          </p:nvPr>
        </p:nvSpPr>
        <p:spPr>
          <a:xfrm>
            <a:off x="283763" y="1747862"/>
            <a:ext cx="4981627" cy="4806620"/>
          </a:xfrm>
        </p:spPr>
        <p:txBody>
          <a:bodyPr/>
          <a:lstStyle>
            <a:lvl1pPr marL="0" marR="0" indent="0" algn="l" defTabSz="953550" rtl="0" eaLnBrk="1" fontAlgn="auto" latinLnBrk="0" hangingPunct="1">
              <a:lnSpc>
                <a:spcPts val="2014"/>
              </a:lnSpc>
              <a:spcBef>
                <a:spcPts val="0"/>
              </a:spcBef>
              <a:spcAft>
                <a:spcPts val="919"/>
              </a:spcAft>
              <a:buClrTx/>
              <a:buSzTx/>
              <a:buFont typeface="Arial" panose="020B0604020202020204" pitchFamily="34" charset="0"/>
              <a:buNone/>
              <a:tabLst/>
              <a:defRPr sz="1051"/>
            </a:lvl1pPr>
          </a:lstStyle>
          <a:p>
            <a:r>
              <a:rPr lang="da-DK" dirty="0" smtClean="0"/>
              <a:t>Indsæt billede med knappen ”Indsæt billede” på fanen ”Hjem”, i gruppen ”LMST dias billeder”. Vælg et billede beskåret som indholdsdias-billede.</a:t>
            </a:r>
          </a:p>
        </p:txBody>
      </p:sp>
      <p:sp>
        <p:nvSpPr>
          <p:cNvPr id="12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5391509" y="1747862"/>
            <a:ext cx="4981758" cy="4806620"/>
          </a:xfrm>
          <a:solidFill>
            <a:schemeClr val="bg2"/>
          </a:solidFill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011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standard mør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3763" y="317793"/>
            <a:ext cx="10089373" cy="2780689"/>
          </a:xfrm>
          <a:solidFill>
            <a:schemeClr val="tx2"/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3763" y="2102311"/>
            <a:ext cx="10089373" cy="993103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76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3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7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3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6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3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1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4" name="Pladsholder til tekst 53"/>
          <p:cNvSpPr>
            <a:spLocks noGrp="1"/>
          </p:cNvSpPr>
          <p:nvPr>
            <p:ph type="body" sz="quarter" idx="14"/>
          </p:nvPr>
        </p:nvSpPr>
        <p:spPr>
          <a:xfrm>
            <a:off x="283763" y="7110620"/>
            <a:ext cx="2883897" cy="164290"/>
          </a:xfrm>
        </p:spPr>
        <p:txBody>
          <a:bodyPr lIns="0" tIns="0" rIns="0" bIns="0"/>
          <a:lstStyle>
            <a:lvl1pPr marL="0" indent="0">
              <a:lnSpc>
                <a:spcPts val="1051"/>
              </a:lnSpc>
              <a:buNone/>
              <a:defRPr sz="876" cap="all" baseline="0"/>
            </a:lvl1pPr>
            <a:lvl2pPr marL="233576" indent="0">
              <a:lnSpc>
                <a:spcPts val="1051"/>
              </a:lnSpc>
              <a:buNone/>
              <a:defRPr sz="876" cap="all" baseline="0"/>
            </a:lvl2pPr>
            <a:lvl3pPr marL="475494" indent="0">
              <a:lnSpc>
                <a:spcPts val="1051"/>
              </a:lnSpc>
              <a:buNone/>
              <a:defRPr sz="876" cap="all" baseline="0"/>
            </a:lvl3pPr>
            <a:lvl4pPr marL="709070" indent="0">
              <a:lnSpc>
                <a:spcPts val="1051"/>
              </a:lnSpc>
              <a:buNone/>
              <a:defRPr sz="876" cap="all" baseline="0"/>
            </a:lvl4pPr>
            <a:lvl5pPr marL="942645" indent="0">
              <a:lnSpc>
                <a:spcPts val="1051"/>
              </a:lnSpc>
              <a:buNone/>
              <a:defRPr sz="876" cap="all" baseline="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4" name="Billede 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3" y="3138206"/>
            <a:ext cx="10089373" cy="341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569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oto - lys teks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5323-D4EE-4362-A448-1B2D2D879673}" type="datetime2">
              <a:rPr lang="da-DK" smtClean="0">
                <a:solidFill>
                  <a:srgbClr val="000000"/>
                </a:solidFill>
              </a:rPr>
              <a:pPr/>
              <a:t>16. november 2018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0000"/>
                </a:solidFill>
              </a:rPr>
              <a:t>Årlig opfølgning på specialeplanen</a:t>
            </a: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>
                <a:solidFill>
                  <a:srgbClr val="000000"/>
                </a:solidFill>
              </a:rPr>
              <a:pPr/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12" name="Pladsholder til billede 10"/>
          <p:cNvSpPr>
            <a:spLocks noGrp="1"/>
          </p:cNvSpPr>
          <p:nvPr>
            <p:ph type="pic" sz="quarter" idx="15" hasCustomPrompt="1"/>
          </p:nvPr>
        </p:nvSpPr>
        <p:spPr>
          <a:xfrm>
            <a:off x="5391509" y="1747862"/>
            <a:ext cx="4981627" cy="4806620"/>
          </a:xfrm>
        </p:spPr>
        <p:txBody>
          <a:bodyPr/>
          <a:lstStyle>
            <a:lvl1pPr marL="0" marR="0" indent="0" algn="l" defTabSz="953550" rtl="0" eaLnBrk="1" fontAlgn="auto" latinLnBrk="0" hangingPunct="1">
              <a:lnSpc>
                <a:spcPts val="2014"/>
              </a:lnSpc>
              <a:spcBef>
                <a:spcPts val="0"/>
              </a:spcBef>
              <a:spcAft>
                <a:spcPts val="919"/>
              </a:spcAft>
              <a:buClrTx/>
              <a:buSzTx/>
              <a:buFont typeface="Arial" panose="020B0604020202020204" pitchFamily="34" charset="0"/>
              <a:buNone/>
              <a:tabLst/>
              <a:defRPr sz="1051"/>
            </a:lvl1pPr>
          </a:lstStyle>
          <a:p>
            <a:r>
              <a:rPr lang="da-DK" dirty="0" smtClean="0"/>
              <a:t>Indsæt billede med knappen ”Indsæt billede” på fanen ”Hjem”, i gruppen ”LMST dias billeder”. Vælg et billede beskåret som indholdsdias-billede.</a:t>
            </a:r>
          </a:p>
        </p:txBody>
      </p:sp>
      <p:sp>
        <p:nvSpPr>
          <p:cNvPr id="13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283633" y="1747862"/>
            <a:ext cx="4981758" cy="480662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9701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oto - lys teks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5123-2BD7-42F9-8744-B9FBA54E15C7}" type="datetime2">
              <a:rPr lang="da-DK" smtClean="0">
                <a:solidFill>
                  <a:srgbClr val="000000"/>
                </a:solidFill>
              </a:rPr>
              <a:pPr/>
              <a:t>16. november 2018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0000"/>
                </a:solidFill>
              </a:rPr>
              <a:t>Årlig opfølgning på specialeplanen</a:t>
            </a: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>
                <a:solidFill>
                  <a:srgbClr val="000000"/>
                </a:solidFill>
              </a:rPr>
              <a:pPr/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8" name="Pladsholder til billede 10"/>
          <p:cNvSpPr>
            <a:spLocks noGrp="1"/>
          </p:cNvSpPr>
          <p:nvPr>
            <p:ph type="pic" sz="quarter" idx="15" hasCustomPrompt="1"/>
          </p:nvPr>
        </p:nvSpPr>
        <p:spPr>
          <a:xfrm>
            <a:off x="283763" y="1747862"/>
            <a:ext cx="4981627" cy="4806620"/>
          </a:xfrm>
        </p:spPr>
        <p:txBody>
          <a:bodyPr/>
          <a:lstStyle>
            <a:lvl1pPr marL="0" marR="0" indent="0" algn="l" defTabSz="953550" rtl="0" eaLnBrk="1" fontAlgn="auto" latinLnBrk="0" hangingPunct="1">
              <a:lnSpc>
                <a:spcPts val="2014"/>
              </a:lnSpc>
              <a:spcBef>
                <a:spcPts val="0"/>
              </a:spcBef>
              <a:spcAft>
                <a:spcPts val="919"/>
              </a:spcAft>
              <a:buClrTx/>
              <a:buSzTx/>
              <a:buFont typeface="Arial" panose="020B0604020202020204" pitchFamily="34" charset="0"/>
              <a:buNone/>
              <a:tabLst/>
              <a:defRPr sz="1051"/>
            </a:lvl1pPr>
          </a:lstStyle>
          <a:p>
            <a:r>
              <a:rPr lang="da-DK" dirty="0" smtClean="0"/>
              <a:t>Indsæt billede med knappen ”Indsæt billede” på fanen ”Hjem”, i gruppen ”LMST dias billeder”. Vælg et billede beskåret som indholdsdias-billede.</a:t>
            </a:r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5391509" y="1747862"/>
            <a:ext cx="4981758" cy="480662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6657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dias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F7BA-A15B-4CC4-8D29-DEE2F8BFE5D3}" type="datetime2">
              <a:rPr lang="da-DK" smtClean="0">
                <a:solidFill>
                  <a:srgbClr val="000000"/>
                </a:solidFill>
              </a:rPr>
              <a:pPr/>
              <a:t>16. november 2018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0000"/>
                </a:solidFill>
              </a:rPr>
              <a:t>Årlig opfølgning på specialeplanen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>
                <a:solidFill>
                  <a:srgbClr val="000000"/>
                </a:solidFill>
              </a:rPr>
              <a:pPr/>
              <a:t>‹nr.›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6" name="Pladsholder til billede 51"/>
          <p:cNvSpPr>
            <a:spLocks noGrp="1"/>
          </p:cNvSpPr>
          <p:nvPr>
            <p:ph type="pic" sz="quarter" idx="13" hasCustomPrompt="1"/>
          </p:nvPr>
        </p:nvSpPr>
        <p:spPr>
          <a:xfrm>
            <a:off x="283763" y="317793"/>
            <a:ext cx="10089373" cy="6276413"/>
          </a:xfrm>
        </p:spPr>
        <p:txBody>
          <a:bodyPr/>
          <a:lstStyle>
            <a:lvl1pPr marL="0" marR="0" indent="0" algn="l" defTabSz="953550" rtl="0" eaLnBrk="1" fontAlgn="auto" latinLnBrk="0" hangingPunct="1">
              <a:lnSpc>
                <a:spcPts val="2014"/>
              </a:lnSpc>
              <a:spcBef>
                <a:spcPts val="0"/>
              </a:spcBef>
              <a:spcAft>
                <a:spcPts val="919"/>
              </a:spcAft>
              <a:buClrTx/>
              <a:buSzTx/>
              <a:buFont typeface="Arial" panose="020B0604020202020204" pitchFamily="34" charset="0"/>
              <a:buNone/>
              <a:tabLst/>
              <a:defRPr sz="1051"/>
            </a:lvl1pPr>
          </a:lstStyle>
          <a:p>
            <a:r>
              <a:rPr lang="da-DK" dirty="0" smtClean="0"/>
              <a:t>Indsæt billede med knappen ”Indsæt billede” på fanen ”Hjem”, i gruppen ”LMST dias billeder”. Vælg et billede beskåret som pause/slutdias-billede.</a:t>
            </a:r>
          </a:p>
        </p:txBody>
      </p:sp>
    </p:spTree>
    <p:extLst>
      <p:ext uri="{BB962C8B-B14F-4D97-AF65-F5344CB8AC3E}">
        <p14:creationId xmlns:p14="http://schemas.microsoft.com/office/powerpoint/2010/main" val="4012726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dias - hvi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3764" y="317793"/>
            <a:ext cx="10111443" cy="1390345"/>
          </a:xfrm>
          <a:solidFill>
            <a:schemeClr val="tx2"/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A9EC-3CEE-44B6-89B1-CAA085AA0749}" type="datetime2">
              <a:rPr lang="da-DK" smtClean="0">
                <a:solidFill>
                  <a:srgbClr val="000000"/>
                </a:solidFill>
              </a:rPr>
              <a:pPr/>
              <a:t>16. november 2018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000000"/>
                </a:solidFill>
              </a:rPr>
              <a:t>Årlig opfølgning på specialeplanen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>
                <a:solidFill>
                  <a:srgbClr val="000000"/>
                </a:solidFill>
              </a:rPr>
              <a:pPr/>
              <a:t>‹nr.›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2" name="Pladsholder til billede 51"/>
          <p:cNvSpPr>
            <a:spLocks noGrp="1"/>
          </p:cNvSpPr>
          <p:nvPr>
            <p:ph type="pic" sz="quarter" idx="13"/>
          </p:nvPr>
        </p:nvSpPr>
        <p:spPr>
          <a:xfrm>
            <a:off x="283632" y="1747862"/>
            <a:ext cx="10112046" cy="4806620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88949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s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3764" y="317793"/>
            <a:ext cx="10111443" cy="1390345"/>
          </a:xfrm>
          <a:solidFill>
            <a:schemeClr val="tx2"/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A9EC-3CEE-44B6-89B1-CAA085AA0749}" type="datetime2">
              <a:rPr lang="da-DK" smtClean="0">
                <a:solidFill>
                  <a:srgbClr val="000000"/>
                </a:solidFill>
              </a:rPr>
              <a:pPr/>
              <a:t>16. november 2018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000000"/>
                </a:solidFill>
              </a:rPr>
              <a:t>Årlig opfølgning på specialeplanen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>
                <a:solidFill>
                  <a:srgbClr val="000000"/>
                </a:solidFill>
              </a:rPr>
              <a:pPr/>
              <a:t>‹nr.›</a:t>
            </a:fld>
            <a:endParaRPr lang="da-DK" dirty="0">
              <a:solidFill>
                <a:srgbClr val="000000"/>
              </a:solidFill>
            </a:endParaRPr>
          </a:p>
        </p:txBody>
      </p:sp>
      <p:pic>
        <p:nvPicPr>
          <p:cNvPr id="12" name="Pladsholder til 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6" b="11766"/>
          <a:stretch>
            <a:fillRect/>
          </a:stretch>
        </p:blipFill>
        <p:spPr>
          <a:xfrm>
            <a:off x="283632" y="1747863"/>
            <a:ext cx="10112046" cy="4806620"/>
          </a:xfrm>
          <a:prstGeom prst="rect">
            <a:avLst/>
          </a:prstGeom>
        </p:spPr>
      </p:pic>
      <p:sp>
        <p:nvSpPr>
          <p:cNvPr id="13" name="Tekstfelt 12">
            <a:hlinkClick r:id="rId3"/>
          </p:cNvPr>
          <p:cNvSpPr txBox="1"/>
          <p:nvPr userDrawn="1"/>
        </p:nvSpPr>
        <p:spPr>
          <a:xfrm>
            <a:off x="2536006" y="4775121"/>
            <a:ext cx="1510363" cy="3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53550"/>
            <a:endParaRPr lang="da-DK" sz="1839" dirty="0">
              <a:solidFill>
                <a:srgbClr val="000000"/>
              </a:solidFill>
            </a:endParaRPr>
          </a:p>
        </p:txBody>
      </p:sp>
      <p:sp>
        <p:nvSpPr>
          <p:cNvPr id="14" name="Tekstfelt 13">
            <a:hlinkClick r:id="rId4"/>
          </p:cNvPr>
          <p:cNvSpPr txBox="1"/>
          <p:nvPr userDrawn="1"/>
        </p:nvSpPr>
        <p:spPr>
          <a:xfrm>
            <a:off x="4123643" y="4775121"/>
            <a:ext cx="1510363" cy="3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53550"/>
            <a:endParaRPr lang="da-DK" sz="1839" dirty="0">
              <a:solidFill>
                <a:srgbClr val="000000"/>
              </a:solidFill>
            </a:endParaRPr>
          </a:p>
        </p:txBody>
      </p:sp>
      <p:sp>
        <p:nvSpPr>
          <p:cNvPr id="15" name="Tekstfelt 14">
            <a:hlinkClick r:id="rId5"/>
          </p:cNvPr>
          <p:cNvSpPr txBox="1"/>
          <p:nvPr userDrawn="1"/>
        </p:nvSpPr>
        <p:spPr>
          <a:xfrm>
            <a:off x="5648056" y="4797145"/>
            <a:ext cx="1510363" cy="3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53550"/>
            <a:endParaRPr lang="da-DK" sz="1839" dirty="0">
              <a:solidFill>
                <a:srgbClr val="000000"/>
              </a:solidFill>
            </a:endParaRPr>
          </a:p>
        </p:txBody>
      </p:sp>
      <p:sp>
        <p:nvSpPr>
          <p:cNvPr id="16" name="Tekstfelt 15">
            <a:hlinkClick r:id="rId6"/>
          </p:cNvPr>
          <p:cNvSpPr txBox="1"/>
          <p:nvPr userDrawn="1"/>
        </p:nvSpPr>
        <p:spPr>
          <a:xfrm>
            <a:off x="7179513" y="4797145"/>
            <a:ext cx="1510363" cy="3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53550"/>
            <a:endParaRPr lang="da-DK" sz="1839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023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_FULL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4035" y="278087"/>
            <a:ext cx="9612630" cy="12615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4035" y="1766148"/>
            <a:ext cx="9612630" cy="5249380"/>
          </a:xfrm>
        </p:spPr>
        <p:txBody>
          <a:bodyPr/>
          <a:lstStyle>
            <a:lvl1pPr marL="400495" indent="-400495">
              <a:buFontTx/>
              <a:buBlip>
                <a:blip r:embed="rId2"/>
              </a:buBlip>
              <a:defRPr/>
            </a:lvl1pPr>
            <a:lvl2pPr marL="650806" indent="-25031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4036" y="7015531"/>
            <a:ext cx="2492163" cy="402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404040">
                    <a:tint val="75000"/>
                  </a:srgbClr>
                </a:solidFill>
              </a:rPr>
              <a:t>© 2015 DIA, Inc. All rights reserved.</a:t>
            </a:r>
            <a:endParaRPr lang="en-US" dirty="0">
              <a:solidFill>
                <a:srgbClr val="40404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576"/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314"/>
            </a:lvl1pPr>
            <a:lvl2pPr>
              <a:defRPr sz="1051"/>
            </a:lvl2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73253-B57A-46F2-8D08-3C955D124E39}" type="slidenum">
              <a:rPr lang="en-US" altLang="en-US">
                <a:solidFill>
                  <a:srgbClr val="40404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40404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93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standard lys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3763" y="317793"/>
            <a:ext cx="10089373" cy="2780689"/>
          </a:xfrm>
          <a:solidFill>
            <a:schemeClr val="accent6"/>
          </a:solidFill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3763" y="2102311"/>
            <a:ext cx="10089373" cy="993103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76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3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7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3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6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3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1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4" name="Pladsholder til tekst 53"/>
          <p:cNvSpPr>
            <a:spLocks noGrp="1"/>
          </p:cNvSpPr>
          <p:nvPr>
            <p:ph type="body" sz="quarter" idx="14"/>
          </p:nvPr>
        </p:nvSpPr>
        <p:spPr>
          <a:xfrm>
            <a:off x="283763" y="7110620"/>
            <a:ext cx="2883897" cy="164290"/>
          </a:xfrm>
        </p:spPr>
        <p:txBody>
          <a:bodyPr lIns="0" tIns="0" rIns="0" bIns="0"/>
          <a:lstStyle>
            <a:lvl1pPr marL="0" indent="0">
              <a:lnSpc>
                <a:spcPts val="1051"/>
              </a:lnSpc>
              <a:buNone/>
              <a:defRPr sz="876" cap="all" baseline="0"/>
            </a:lvl1pPr>
            <a:lvl2pPr marL="233576" indent="0">
              <a:lnSpc>
                <a:spcPts val="1051"/>
              </a:lnSpc>
              <a:buNone/>
              <a:defRPr sz="876" cap="all" baseline="0"/>
            </a:lvl2pPr>
            <a:lvl3pPr marL="475494" indent="0">
              <a:lnSpc>
                <a:spcPts val="1051"/>
              </a:lnSpc>
              <a:buNone/>
              <a:defRPr sz="876" cap="all" baseline="0"/>
            </a:lvl3pPr>
            <a:lvl4pPr marL="709070" indent="0">
              <a:lnSpc>
                <a:spcPts val="1051"/>
              </a:lnSpc>
              <a:buNone/>
              <a:defRPr sz="876" cap="all" baseline="0"/>
            </a:lvl4pPr>
            <a:lvl5pPr marL="942645" indent="0">
              <a:lnSpc>
                <a:spcPts val="1051"/>
              </a:lnSpc>
              <a:buNone/>
              <a:defRPr sz="876" cap="all" baseline="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3" y="3138206"/>
            <a:ext cx="10089373" cy="341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5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standard mørk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3763" y="317793"/>
            <a:ext cx="10089373" cy="2780689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3763" y="2102311"/>
            <a:ext cx="10089373" cy="993103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76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3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7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3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6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3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1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4" name="Pladsholder til tekst 53"/>
          <p:cNvSpPr>
            <a:spLocks noGrp="1"/>
          </p:cNvSpPr>
          <p:nvPr>
            <p:ph type="body" sz="quarter" idx="14"/>
          </p:nvPr>
        </p:nvSpPr>
        <p:spPr>
          <a:xfrm>
            <a:off x="283763" y="7110620"/>
            <a:ext cx="2883897" cy="164290"/>
          </a:xfrm>
        </p:spPr>
        <p:txBody>
          <a:bodyPr lIns="0" tIns="0" rIns="0" bIns="0"/>
          <a:lstStyle>
            <a:lvl1pPr marL="0" indent="0">
              <a:lnSpc>
                <a:spcPts val="1051"/>
              </a:lnSpc>
              <a:buNone/>
              <a:defRPr sz="876" cap="all" baseline="0"/>
            </a:lvl1pPr>
            <a:lvl2pPr marL="233576" indent="0">
              <a:lnSpc>
                <a:spcPts val="1051"/>
              </a:lnSpc>
              <a:buNone/>
              <a:defRPr sz="876" cap="all" baseline="0"/>
            </a:lvl2pPr>
            <a:lvl3pPr marL="475494" indent="0">
              <a:lnSpc>
                <a:spcPts val="1051"/>
              </a:lnSpc>
              <a:buNone/>
              <a:defRPr sz="876" cap="all" baseline="0"/>
            </a:lvl3pPr>
            <a:lvl4pPr marL="709070" indent="0">
              <a:lnSpc>
                <a:spcPts val="1051"/>
              </a:lnSpc>
              <a:buNone/>
              <a:defRPr sz="876" cap="all" baseline="0"/>
            </a:lvl4pPr>
            <a:lvl5pPr marL="942645" indent="0">
              <a:lnSpc>
                <a:spcPts val="1051"/>
              </a:lnSpc>
              <a:buNone/>
              <a:defRPr sz="876" cap="all" baseline="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3" y="3138206"/>
            <a:ext cx="10089373" cy="341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6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lys blå m.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3763" y="317793"/>
            <a:ext cx="10089373" cy="2780689"/>
          </a:xfrm>
          <a:solidFill>
            <a:schemeClr val="bg2"/>
          </a:solidFill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3763" y="2105379"/>
            <a:ext cx="10089373" cy="993103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76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3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7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3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6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3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1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2" name="Pladsholder til billede 51"/>
          <p:cNvSpPr>
            <a:spLocks noGrp="1"/>
          </p:cNvSpPr>
          <p:nvPr>
            <p:ph type="pic" sz="quarter" idx="13" hasCustomPrompt="1"/>
          </p:nvPr>
        </p:nvSpPr>
        <p:spPr>
          <a:xfrm>
            <a:off x="283632" y="3138206"/>
            <a:ext cx="10089373" cy="3416276"/>
          </a:xfrm>
          <a:noFill/>
        </p:spPr>
        <p:txBody>
          <a:bodyPr/>
          <a:lstStyle>
            <a:lvl1pPr marL="0" marR="0" indent="0" algn="l" defTabSz="953550" rtl="0" eaLnBrk="1" fontAlgn="auto" latinLnBrk="0" hangingPunct="1">
              <a:lnSpc>
                <a:spcPts val="2014"/>
              </a:lnSpc>
              <a:spcBef>
                <a:spcPts val="0"/>
              </a:spcBef>
              <a:spcAft>
                <a:spcPts val="919"/>
              </a:spcAft>
              <a:buClrTx/>
              <a:buSzTx/>
              <a:buFont typeface="Arial" panose="020B0604020202020204" pitchFamily="34" charset="0"/>
              <a:buNone/>
              <a:tabLst/>
              <a:defRPr sz="1051"/>
            </a:lvl1pPr>
          </a:lstStyle>
          <a:p>
            <a:r>
              <a:rPr lang="da-DK" dirty="0" smtClean="0"/>
              <a:t>Indsæt billede med knappen ”Indsæt billede” på fanen ”Hjem”, i gruppen ”LMST dias billeder”. Vælg et billede beskåret som titeldias-billede.</a:t>
            </a:r>
          </a:p>
        </p:txBody>
      </p:sp>
      <p:sp>
        <p:nvSpPr>
          <p:cNvPr id="8" name="Pladsholder til tekst 53"/>
          <p:cNvSpPr>
            <a:spLocks noGrp="1"/>
          </p:cNvSpPr>
          <p:nvPr>
            <p:ph type="body" sz="quarter" idx="14"/>
          </p:nvPr>
        </p:nvSpPr>
        <p:spPr>
          <a:xfrm>
            <a:off x="283763" y="7110620"/>
            <a:ext cx="2883897" cy="164290"/>
          </a:xfrm>
        </p:spPr>
        <p:txBody>
          <a:bodyPr lIns="0" tIns="0" rIns="0" bIns="0"/>
          <a:lstStyle>
            <a:lvl1pPr marL="0" indent="0">
              <a:lnSpc>
                <a:spcPts val="1051"/>
              </a:lnSpc>
              <a:buNone/>
              <a:defRPr sz="876" cap="all" baseline="0"/>
            </a:lvl1pPr>
            <a:lvl2pPr marL="233576" indent="0">
              <a:lnSpc>
                <a:spcPts val="1051"/>
              </a:lnSpc>
              <a:buNone/>
              <a:defRPr sz="876" cap="all" baseline="0"/>
            </a:lvl2pPr>
            <a:lvl3pPr marL="475494" indent="0">
              <a:lnSpc>
                <a:spcPts val="1051"/>
              </a:lnSpc>
              <a:buNone/>
              <a:defRPr sz="876" cap="all" baseline="0"/>
            </a:lvl3pPr>
            <a:lvl4pPr marL="709070" indent="0">
              <a:lnSpc>
                <a:spcPts val="1051"/>
              </a:lnSpc>
              <a:buNone/>
              <a:defRPr sz="876" cap="all" baseline="0"/>
            </a:lvl4pPr>
            <a:lvl5pPr marL="942645" indent="0">
              <a:lnSpc>
                <a:spcPts val="1051"/>
              </a:lnSpc>
              <a:buNone/>
              <a:defRPr sz="876" cap="all" baseline="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96730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m. f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3763" y="317793"/>
            <a:ext cx="10089373" cy="2780689"/>
          </a:xfrm>
          <a:solidFill>
            <a:schemeClr val="bg2"/>
          </a:solidFill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3763" y="2102311"/>
            <a:ext cx="10089373" cy="993103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76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3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7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3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6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3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1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4" name="Pladsholder til tekst 53"/>
          <p:cNvSpPr>
            <a:spLocks noGrp="1"/>
          </p:cNvSpPr>
          <p:nvPr>
            <p:ph type="body" sz="quarter" idx="14"/>
          </p:nvPr>
        </p:nvSpPr>
        <p:spPr>
          <a:xfrm>
            <a:off x="283763" y="7110620"/>
            <a:ext cx="2883897" cy="164290"/>
          </a:xfrm>
        </p:spPr>
        <p:txBody>
          <a:bodyPr lIns="0" tIns="0" rIns="0" bIns="0"/>
          <a:lstStyle>
            <a:lvl1pPr marL="0" indent="0">
              <a:lnSpc>
                <a:spcPts val="1051"/>
              </a:lnSpc>
              <a:buNone/>
              <a:defRPr sz="876" cap="all" baseline="0"/>
            </a:lvl1pPr>
            <a:lvl2pPr marL="233576" indent="0">
              <a:lnSpc>
                <a:spcPts val="1051"/>
              </a:lnSpc>
              <a:buNone/>
              <a:defRPr sz="876" cap="all" baseline="0"/>
            </a:lvl2pPr>
            <a:lvl3pPr marL="475494" indent="0">
              <a:lnSpc>
                <a:spcPts val="1051"/>
              </a:lnSpc>
              <a:buNone/>
              <a:defRPr sz="876" cap="all" baseline="0"/>
            </a:lvl3pPr>
            <a:lvl4pPr marL="709070" indent="0">
              <a:lnSpc>
                <a:spcPts val="1051"/>
              </a:lnSpc>
              <a:buNone/>
              <a:defRPr sz="876" cap="all" baseline="0"/>
            </a:lvl4pPr>
            <a:lvl5pPr marL="942645" indent="0">
              <a:lnSpc>
                <a:spcPts val="1051"/>
              </a:lnSpc>
              <a:buNone/>
              <a:defRPr sz="876" cap="all" baseline="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7" name="Pladsholder til 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" r="36"/>
          <a:stretch>
            <a:fillRect/>
          </a:stretch>
        </p:blipFill>
        <p:spPr>
          <a:xfrm>
            <a:off x="283632" y="3138206"/>
            <a:ext cx="10089373" cy="3416276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98083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mør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3763" y="317867"/>
            <a:ext cx="10089373" cy="1390667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0C8A-C94A-4E99-83BF-9173ACA5BF30}" type="datetime2">
              <a:rPr lang="da-DK" smtClean="0">
                <a:solidFill>
                  <a:srgbClr val="000000"/>
                </a:solidFill>
              </a:rPr>
              <a:pPr/>
              <a:t>16. november 2018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0000"/>
                </a:solidFill>
              </a:rPr>
              <a:t>Årlig opfølgning på specialeplanen</a:t>
            </a: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>
                <a:solidFill>
                  <a:srgbClr val="000000"/>
                </a:solidFill>
              </a:rPr>
              <a:pPr/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283632" y="1747862"/>
            <a:ext cx="10089373" cy="4806620"/>
          </a:xfrm>
          <a:solidFill>
            <a:schemeClr val="bg2"/>
          </a:solidFill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52976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s,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3763" y="317867"/>
            <a:ext cx="10089373" cy="1390667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4FE1-B33B-4914-8F87-562C893766D5}" type="datetime2">
              <a:rPr lang="da-DK" smtClean="0">
                <a:solidFill>
                  <a:srgbClr val="000000"/>
                </a:solidFill>
              </a:rPr>
              <a:pPr/>
              <a:t>16. november 2018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0000"/>
                </a:solidFill>
              </a:rPr>
              <a:t>Årlig opfølgning på specialeplanen</a:t>
            </a: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>
                <a:solidFill>
                  <a:srgbClr val="000000"/>
                </a:solidFill>
              </a:rPr>
              <a:pPr/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283632" y="1747862"/>
            <a:ext cx="10089373" cy="4806620"/>
          </a:xfrm>
          <a:noFill/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388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283763" y="317867"/>
            <a:ext cx="10089373" cy="1390667"/>
          </a:xfrm>
          <a:prstGeom prst="rect">
            <a:avLst/>
          </a:prstGeom>
        </p:spPr>
        <p:txBody>
          <a:bodyPr vert="horz" lIns="324000" tIns="252000" rIns="288000" bIns="252000" rtlCol="0" anchor="t" anchorCtr="0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83763" y="1747862"/>
            <a:ext cx="10089373" cy="4806620"/>
          </a:xfrm>
          <a:prstGeom prst="rect">
            <a:avLst/>
          </a:prstGeom>
        </p:spPr>
        <p:txBody>
          <a:bodyPr vert="horz" lIns="324000" tIns="252000" rIns="288000" bIns="252000" rtlCol="0">
            <a:no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  <a:p>
            <a:pPr lvl="6"/>
            <a:r>
              <a:rPr lang="da-DK" dirty="0" smtClean="0"/>
              <a:t>Syvende niveau</a:t>
            </a:r>
          </a:p>
          <a:p>
            <a:pPr lvl="7"/>
            <a:r>
              <a:rPr lang="da-DK" dirty="0" smtClean="0"/>
              <a:t>Ottende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567527" y="7031172"/>
            <a:ext cx="1198113" cy="23834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76" cap="all" baseline="0">
                <a:solidFill>
                  <a:schemeClr val="tx1"/>
                </a:solidFill>
              </a:defRPr>
            </a:lvl1pPr>
          </a:lstStyle>
          <a:p>
            <a:pPr defTabSz="953550"/>
            <a:fld id="{85DBD7C7-F1F5-4E9F-B93D-0D4A732C54EF}" type="datetime2">
              <a:rPr lang="da-DK" smtClean="0">
                <a:solidFill>
                  <a:srgbClr val="000000"/>
                </a:solidFill>
              </a:rPr>
              <a:pPr defTabSz="953550"/>
              <a:t>16. november 2018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923287" y="7031172"/>
            <a:ext cx="3152929" cy="23834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76" cap="all" baseline="0">
                <a:solidFill>
                  <a:schemeClr val="tx1"/>
                </a:solidFill>
              </a:defRPr>
            </a:lvl1pPr>
          </a:lstStyle>
          <a:p>
            <a:pPr defTabSz="953550"/>
            <a:r>
              <a:rPr lang="da-DK" smtClean="0">
                <a:solidFill>
                  <a:srgbClr val="000000"/>
                </a:solidFill>
              </a:rPr>
              <a:t>Årlig opfølgning på specialeplanen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283763" y="7031172"/>
            <a:ext cx="400422" cy="23834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76">
                <a:solidFill>
                  <a:schemeClr val="tx1"/>
                </a:solidFill>
              </a:defRPr>
            </a:lvl1pPr>
          </a:lstStyle>
          <a:p>
            <a:pPr defTabSz="953550"/>
            <a:fld id="{844601DB-ADF3-44C2-834B-2346477CC3E7}" type="slidenum">
              <a:rPr lang="da-DK" smtClean="0">
                <a:solidFill>
                  <a:srgbClr val="000000"/>
                </a:solidFill>
              </a:rPr>
              <a:pPr defTabSz="953550"/>
              <a:t>‹nr.›</a:t>
            </a:fld>
            <a:endParaRPr lang="da-DK" dirty="0">
              <a:solidFill>
                <a:srgbClr val="000000"/>
              </a:solidFill>
            </a:endParaRPr>
          </a:p>
        </p:txBody>
      </p:sp>
      <p:pic>
        <p:nvPicPr>
          <p:cNvPr id="1072" name="Picture 48" descr="H:\Lægemiddelstyrelsen\5779 LMS PowerPoint skabelon\ 5779 Grundmaterialer\LMST_pos_rgb_UK_520mm.e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657" y="6693517"/>
            <a:ext cx="1671052" cy="59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11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hf hdr="0" ftr="0"/>
  <p:txStyles>
    <p:titleStyle>
      <a:lvl1pPr algn="l" defTabSz="953550" rtl="0" eaLnBrk="1" latinLnBrk="0" hangingPunct="1">
        <a:lnSpc>
          <a:spcPts val="3545"/>
        </a:lnSpc>
        <a:spcBef>
          <a:spcPct val="0"/>
        </a:spcBef>
        <a:buNone/>
        <a:defRPr sz="31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576" indent="-233576" algn="l" defTabSz="953550" rtl="0" eaLnBrk="1" latinLnBrk="0" hangingPunct="1">
        <a:lnSpc>
          <a:spcPts val="2014"/>
        </a:lnSpc>
        <a:spcBef>
          <a:spcPts val="0"/>
        </a:spcBef>
        <a:spcAft>
          <a:spcPts val="919"/>
        </a:spcAft>
        <a:buFont typeface="Arial" panose="020B0604020202020204" pitchFamily="34" charset="0"/>
        <a:buChar char="‒"/>
        <a:defRPr sz="1839" kern="1200">
          <a:solidFill>
            <a:schemeClr val="tx1"/>
          </a:solidFill>
          <a:latin typeface="+mn-lt"/>
          <a:ea typeface="+mn-ea"/>
          <a:cs typeface="+mn-cs"/>
        </a:defRPr>
      </a:lvl1pPr>
      <a:lvl2pPr marL="475494" indent="-241918" algn="l" defTabSz="953550" rtl="0" eaLnBrk="1" latinLnBrk="0" hangingPunct="1">
        <a:lnSpc>
          <a:spcPts val="2014"/>
        </a:lnSpc>
        <a:spcBef>
          <a:spcPts val="0"/>
        </a:spcBef>
        <a:spcAft>
          <a:spcPts val="919"/>
        </a:spcAft>
        <a:buFont typeface="Arial" panose="020B0604020202020204" pitchFamily="34" charset="0"/>
        <a:buChar char="–"/>
        <a:defRPr sz="1839" kern="1200">
          <a:solidFill>
            <a:schemeClr val="tx1"/>
          </a:solidFill>
          <a:latin typeface="+mn-lt"/>
          <a:ea typeface="+mn-ea"/>
          <a:cs typeface="+mn-cs"/>
        </a:defRPr>
      </a:lvl2pPr>
      <a:lvl3pPr marL="709070" indent="-233576" algn="l" defTabSz="953550" rtl="0" eaLnBrk="1" latinLnBrk="0" hangingPunct="1">
        <a:lnSpc>
          <a:spcPts val="2014"/>
        </a:lnSpc>
        <a:spcBef>
          <a:spcPts val="0"/>
        </a:spcBef>
        <a:spcAft>
          <a:spcPts val="919"/>
        </a:spcAft>
        <a:buFont typeface="Arial" panose="020B0604020202020204" pitchFamily="34" charset="0"/>
        <a:buChar char="‒"/>
        <a:defRPr sz="1839" kern="1200">
          <a:solidFill>
            <a:schemeClr val="tx1"/>
          </a:solidFill>
          <a:latin typeface="+mn-lt"/>
          <a:ea typeface="+mn-ea"/>
          <a:cs typeface="+mn-cs"/>
        </a:defRPr>
      </a:lvl3pPr>
      <a:lvl4pPr marL="942645" indent="-233576" algn="l" defTabSz="953550" rtl="0" eaLnBrk="1" latinLnBrk="0" hangingPunct="1">
        <a:lnSpc>
          <a:spcPts val="2014"/>
        </a:lnSpc>
        <a:spcBef>
          <a:spcPts val="0"/>
        </a:spcBef>
        <a:spcAft>
          <a:spcPts val="919"/>
        </a:spcAft>
        <a:buFont typeface="Arial" panose="020B0604020202020204" pitchFamily="34" charset="0"/>
        <a:buChar char="‒"/>
        <a:defRPr sz="1839" kern="1200">
          <a:solidFill>
            <a:schemeClr val="tx1"/>
          </a:solidFill>
          <a:latin typeface="+mn-lt"/>
          <a:ea typeface="+mn-ea"/>
          <a:cs typeface="+mn-cs"/>
        </a:defRPr>
      </a:lvl4pPr>
      <a:lvl5pPr marL="1176221" indent="-233576" algn="l" defTabSz="953550" rtl="0" eaLnBrk="1" latinLnBrk="0" hangingPunct="1">
        <a:lnSpc>
          <a:spcPts val="2014"/>
        </a:lnSpc>
        <a:spcBef>
          <a:spcPts val="0"/>
        </a:spcBef>
        <a:spcAft>
          <a:spcPts val="919"/>
        </a:spcAft>
        <a:buFont typeface="Arial" panose="020B0604020202020204" pitchFamily="34" charset="0"/>
        <a:buChar char="‒"/>
        <a:defRPr sz="1839" kern="1200">
          <a:solidFill>
            <a:schemeClr val="tx1"/>
          </a:solidFill>
          <a:latin typeface="+mn-lt"/>
          <a:ea typeface="+mn-ea"/>
          <a:cs typeface="+mn-cs"/>
        </a:defRPr>
      </a:lvl5pPr>
      <a:lvl6pPr marL="1418139" indent="-241918" algn="l" defTabSz="953550" rtl="0" eaLnBrk="1" latinLnBrk="0" hangingPunct="1">
        <a:lnSpc>
          <a:spcPts val="2014"/>
        </a:lnSpc>
        <a:spcBef>
          <a:spcPts val="0"/>
        </a:spcBef>
        <a:spcAft>
          <a:spcPts val="919"/>
        </a:spcAft>
        <a:buFont typeface="Arial" panose="020B0604020202020204" pitchFamily="34" charset="0"/>
        <a:buChar char="‒"/>
        <a:defRPr sz="1839" kern="1200">
          <a:solidFill>
            <a:schemeClr val="tx1"/>
          </a:solidFill>
          <a:latin typeface="+mn-lt"/>
          <a:ea typeface="+mn-ea"/>
          <a:cs typeface="+mn-cs"/>
        </a:defRPr>
      </a:lvl6pPr>
      <a:lvl7pPr marL="1651715" indent="-233576" algn="l" defTabSz="953550" rtl="0" eaLnBrk="1" latinLnBrk="0" hangingPunct="1">
        <a:lnSpc>
          <a:spcPts val="2014"/>
        </a:lnSpc>
        <a:spcBef>
          <a:spcPts val="0"/>
        </a:spcBef>
        <a:spcAft>
          <a:spcPts val="919"/>
        </a:spcAft>
        <a:buFont typeface="Arial" panose="020B0604020202020204" pitchFamily="34" charset="0"/>
        <a:buChar char="‒"/>
        <a:defRPr sz="1839" kern="1200">
          <a:solidFill>
            <a:schemeClr val="tx1"/>
          </a:solidFill>
          <a:latin typeface="+mn-lt"/>
          <a:ea typeface="+mn-ea"/>
          <a:cs typeface="+mn-cs"/>
        </a:defRPr>
      </a:lvl7pPr>
      <a:lvl8pPr marL="1885291" indent="-233576" algn="l" defTabSz="953550" rtl="0" eaLnBrk="1" latinLnBrk="0" hangingPunct="1">
        <a:lnSpc>
          <a:spcPts val="2014"/>
        </a:lnSpc>
        <a:spcBef>
          <a:spcPts val="0"/>
        </a:spcBef>
        <a:spcAft>
          <a:spcPts val="919"/>
        </a:spcAft>
        <a:buFont typeface="Arial" panose="020B0604020202020204" pitchFamily="34" charset="0"/>
        <a:buChar char="‒"/>
        <a:defRPr sz="1839" kern="1200">
          <a:solidFill>
            <a:schemeClr val="tx1"/>
          </a:solidFill>
          <a:latin typeface="+mn-lt"/>
          <a:ea typeface="+mn-ea"/>
          <a:cs typeface="+mn-cs"/>
        </a:defRPr>
      </a:lvl8pPr>
      <a:lvl9pPr marL="3814200" indent="0" algn="l" defTabSz="953550" rtl="0" eaLnBrk="1" latinLnBrk="0" hangingPunct="1">
        <a:spcBef>
          <a:spcPct val="20000"/>
        </a:spcBef>
        <a:buFont typeface="Arial" panose="020B0604020202020204" pitchFamily="34" charset="0"/>
        <a:buNone/>
        <a:defRPr sz="21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53550" rtl="0" eaLnBrk="1" latinLnBrk="0" hangingPunct="1">
        <a:defRPr sz="1839" kern="1200">
          <a:solidFill>
            <a:schemeClr val="tx1"/>
          </a:solidFill>
          <a:latin typeface="+mn-lt"/>
          <a:ea typeface="+mn-ea"/>
          <a:cs typeface="+mn-cs"/>
        </a:defRPr>
      </a:lvl1pPr>
      <a:lvl2pPr marL="476775" algn="l" defTabSz="953550" rtl="0" eaLnBrk="1" latinLnBrk="0" hangingPunct="1">
        <a:defRPr sz="1839" kern="1200">
          <a:solidFill>
            <a:schemeClr val="tx1"/>
          </a:solidFill>
          <a:latin typeface="+mn-lt"/>
          <a:ea typeface="+mn-ea"/>
          <a:cs typeface="+mn-cs"/>
        </a:defRPr>
      </a:lvl2pPr>
      <a:lvl3pPr marL="953550" algn="l" defTabSz="953550" rtl="0" eaLnBrk="1" latinLnBrk="0" hangingPunct="1">
        <a:defRPr sz="1839" kern="1200">
          <a:solidFill>
            <a:schemeClr val="tx1"/>
          </a:solidFill>
          <a:latin typeface="+mn-lt"/>
          <a:ea typeface="+mn-ea"/>
          <a:cs typeface="+mn-cs"/>
        </a:defRPr>
      </a:lvl3pPr>
      <a:lvl4pPr marL="1430325" algn="l" defTabSz="953550" rtl="0" eaLnBrk="1" latinLnBrk="0" hangingPunct="1">
        <a:defRPr sz="1839" kern="1200">
          <a:solidFill>
            <a:schemeClr val="tx1"/>
          </a:solidFill>
          <a:latin typeface="+mn-lt"/>
          <a:ea typeface="+mn-ea"/>
          <a:cs typeface="+mn-cs"/>
        </a:defRPr>
      </a:lvl4pPr>
      <a:lvl5pPr marL="1907100" algn="l" defTabSz="953550" rtl="0" eaLnBrk="1" latinLnBrk="0" hangingPunct="1">
        <a:defRPr sz="1839" kern="1200">
          <a:solidFill>
            <a:schemeClr val="tx1"/>
          </a:solidFill>
          <a:latin typeface="+mn-lt"/>
          <a:ea typeface="+mn-ea"/>
          <a:cs typeface="+mn-cs"/>
        </a:defRPr>
      </a:lvl5pPr>
      <a:lvl6pPr marL="2383875" algn="l" defTabSz="953550" rtl="0" eaLnBrk="1" latinLnBrk="0" hangingPunct="1">
        <a:defRPr sz="1839" kern="1200">
          <a:solidFill>
            <a:schemeClr val="tx1"/>
          </a:solidFill>
          <a:latin typeface="+mn-lt"/>
          <a:ea typeface="+mn-ea"/>
          <a:cs typeface="+mn-cs"/>
        </a:defRPr>
      </a:lvl6pPr>
      <a:lvl7pPr marL="2860650" algn="l" defTabSz="953550" rtl="0" eaLnBrk="1" latinLnBrk="0" hangingPunct="1">
        <a:defRPr sz="1839" kern="1200">
          <a:solidFill>
            <a:schemeClr val="tx1"/>
          </a:solidFill>
          <a:latin typeface="+mn-lt"/>
          <a:ea typeface="+mn-ea"/>
          <a:cs typeface="+mn-cs"/>
        </a:defRPr>
      </a:lvl7pPr>
      <a:lvl8pPr marL="3337425" algn="l" defTabSz="953550" rtl="0" eaLnBrk="1" latinLnBrk="0" hangingPunct="1">
        <a:defRPr sz="1839" kern="1200">
          <a:solidFill>
            <a:schemeClr val="tx1"/>
          </a:solidFill>
          <a:latin typeface="+mn-lt"/>
          <a:ea typeface="+mn-ea"/>
          <a:cs typeface="+mn-cs"/>
        </a:defRPr>
      </a:lvl8pPr>
      <a:lvl9pPr marL="3814200" algn="l" defTabSz="953550" rtl="0" eaLnBrk="1" latinLnBrk="0" hangingPunct="1">
        <a:defRPr sz="18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283763" y="317867"/>
            <a:ext cx="10089373" cy="1390667"/>
          </a:xfrm>
          <a:prstGeom prst="rect">
            <a:avLst/>
          </a:prstGeom>
        </p:spPr>
        <p:txBody>
          <a:bodyPr vert="horz" lIns="324000" tIns="252000" rIns="288000" bIns="252000" rtlCol="0" anchor="t" anchorCtr="0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83763" y="1747862"/>
            <a:ext cx="10089373" cy="4806620"/>
          </a:xfrm>
          <a:prstGeom prst="rect">
            <a:avLst/>
          </a:prstGeom>
        </p:spPr>
        <p:txBody>
          <a:bodyPr vert="horz" lIns="324000" tIns="252000" rIns="288000" bIns="252000" rtlCol="0">
            <a:no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  <a:p>
            <a:pPr lvl="6"/>
            <a:r>
              <a:rPr lang="da-DK" dirty="0" smtClean="0"/>
              <a:t>Syvende niveau</a:t>
            </a:r>
          </a:p>
          <a:p>
            <a:pPr lvl="7"/>
            <a:r>
              <a:rPr lang="da-DK" dirty="0" smtClean="0"/>
              <a:t>Ottende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567527" y="7031172"/>
            <a:ext cx="1198113" cy="23834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76" cap="all" baseline="0">
                <a:solidFill>
                  <a:schemeClr val="tx1"/>
                </a:solidFill>
              </a:defRPr>
            </a:lvl1pPr>
          </a:lstStyle>
          <a:p>
            <a:pPr defTabSz="953550"/>
            <a:fld id="{85DBD7C7-F1F5-4E9F-B93D-0D4A732C54EF}" type="datetime2">
              <a:rPr lang="da-DK" smtClean="0">
                <a:solidFill>
                  <a:srgbClr val="000000"/>
                </a:solidFill>
              </a:rPr>
              <a:pPr defTabSz="953550"/>
              <a:t>16. november 2018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923287" y="7031172"/>
            <a:ext cx="3152929" cy="23834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76" cap="all" baseline="0">
                <a:solidFill>
                  <a:schemeClr val="tx1"/>
                </a:solidFill>
              </a:defRPr>
            </a:lvl1pPr>
          </a:lstStyle>
          <a:p>
            <a:pPr defTabSz="953550"/>
            <a:r>
              <a:rPr lang="da-DK" smtClean="0">
                <a:solidFill>
                  <a:srgbClr val="000000"/>
                </a:solidFill>
              </a:rPr>
              <a:t>Årlig opfølgning på specialeplanen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283763" y="7031172"/>
            <a:ext cx="400422" cy="23834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76">
                <a:solidFill>
                  <a:schemeClr val="tx1"/>
                </a:solidFill>
              </a:defRPr>
            </a:lvl1pPr>
          </a:lstStyle>
          <a:p>
            <a:pPr defTabSz="953550"/>
            <a:fld id="{844601DB-ADF3-44C2-834B-2346477CC3E7}" type="slidenum">
              <a:rPr lang="da-DK" smtClean="0">
                <a:solidFill>
                  <a:srgbClr val="000000"/>
                </a:solidFill>
              </a:rPr>
              <a:pPr defTabSz="953550"/>
              <a:t>‹nr.›</a:t>
            </a:fld>
            <a:endParaRPr lang="da-DK" dirty="0">
              <a:solidFill>
                <a:srgbClr val="000000"/>
              </a:solidFill>
            </a:endParaRPr>
          </a:p>
        </p:txBody>
      </p:sp>
      <p:pic>
        <p:nvPicPr>
          <p:cNvPr id="1072" name="Picture 48" descr="H:\Lægemiddelstyrelsen\5779 LMS PowerPoint skabelon\ 5779 Grundmaterialer\LMST_pos_rgb_UK_520mm.em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657" y="6693517"/>
            <a:ext cx="1671052" cy="59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87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</p:sldLayoutIdLst>
  <p:hf hdr="0" ftr="0"/>
  <p:txStyles>
    <p:titleStyle>
      <a:lvl1pPr algn="l" defTabSz="953550" rtl="0" eaLnBrk="1" latinLnBrk="0" hangingPunct="1">
        <a:lnSpc>
          <a:spcPts val="3545"/>
        </a:lnSpc>
        <a:spcBef>
          <a:spcPct val="0"/>
        </a:spcBef>
        <a:buNone/>
        <a:defRPr sz="31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576" indent="-233576" algn="l" defTabSz="953550" rtl="0" eaLnBrk="1" latinLnBrk="0" hangingPunct="1">
        <a:lnSpc>
          <a:spcPts val="2014"/>
        </a:lnSpc>
        <a:spcBef>
          <a:spcPts val="0"/>
        </a:spcBef>
        <a:spcAft>
          <a:spcPts val="919"/>
        </a:spcAft>
        <a:buFont typeface="Arial" panose="020B0604020202020204" pitchFamily="34" charset="0"/>
        <a:buChar char="‒"/>
        <a:defRPr sz="1839" kern="1200">
          <a:solidFill>
            <a:schemeClr val="tx1"/>
          </a:solidFill>
          <a:latin typeface="+mn-lt"/>
          <a:ea typeface="+mn-ea"/>
          <a:cs typeface="+mn-cs"/>
        </a:defRPr>
      </a:lvl1pPr>
      <a:lvl2pPr marL="475494" indent="-241918" algn="l" defTabSz="953550" rtl="0" eaLnBrk="1" latinLnBrk="0" hangingPunct="1">
        <a:lnSpc>
          <a:spcPts val="2014"/>
        </a:lnSpc>
        <a:spcBef>
          <a:spcPts val="0"/>
        </a:spcBef>
        <a:spcAft>
          <a:spcPts val="919"/>
        </a:spcAft>
        <a:buFont typeface="Arial" panose="020B0604020202020204" pitchFamily="34" charset="0"/>
        <a:buChar char="–"/>
        <a:defRPr sz="1839" kern="1200">
          <a:solidFill>
            <a:schemeClr val="tx1"/>
          </a:solidFill>
          <a:latin typeface="+mn-lt"/>
          <a:ea typeface="+mn-ea"/>
          <a:cs typeface="+mn-cs"/>
        </a:defRPr>
      </a:lvl2pPr>
      <a:lvl3pPr marL="709070" indent="-233576" algn="l" defTabSz="953550" rtl="0" eaLnBrk="1" latinLnBrk="0" hangingPunct="1">
        <a:lnSpc>
          <a:spcPts val="2014"/>
        </a:lnSpc>
        <a:spcBef>
          <a:spcPts val="0"/>
        </a:spcBef>
        <a:spcAft>
          <a:spcPts val="919"/>
        </a:spcAft>
        <a:buFont typeface="Arial" panose="020B0604020202020204" pitchFamily="34" charset="0"/>
        <a:buChar char="‒"/>
        <a:defRPr sz="1839" kern="1200">
          <a:solidFill>
            <a:schemeClr val="tx1"/>
          </a:solidFill>
          <a:latin typeface="+mn-lt"/>
          <a:ea typeface="+mn-ea"/>
          <a:cs typeface="+mn-cs"/>
        </a:defRPr>
      </a:lvl3pPr>
      <a:lvl4pPr marL="942645" indent="-233576" algn="l" defTabSz="953550" rtl="0" eaLnBrk="1" latinLnBrk="0" hangingPunct="1">
        <a:lnSpc>
          <a:spcPts val="2014"/>
        </a:lnSpc>
        <a:spcBef>
          <a:spcPts val="0"/>
        </a:spcBef>
        <a:spcAft>
          <a:spcPts val="919"/>
        </a:spcAft>
        <a:buFont typeface="Arial" panose="020B0604020202020204" pitchFamily="34" charset="0"/>
        <a:buChar char="‒"/>
        <a:defRPr sz="1839" kern="1200">
          <a:solidFill>
            <a:schemeClr val="tx1"/>
          </a:solidFill>
          <a:latin typeface="+mn-lt"/>
          <a:ea typeface="+mn-ea"/>
          <a:cs typeface="+mn-cs"/>
        </a:defRPr>
      </a:lvl4pPr>
      <a:lvl5pPr marL="1176221" indent="-233576" algn="l" defTabSz="953550" rtl="0" eaLnBrk="1" latinLnBrk="0" hangingPunct="1">
        <a:lnSpc>
          <a:spcPts val="2014"/>
        </a:lnSpc>
        <a:spcBef>
          <a:spcPts val="0"/>
        </a:spcBef>
        <a:spcAft>
          <a:spcPts val="919"/>
        </a:spcAft>
        <a:buFont typeface="Arial" panose="020B0604020202020204" pitchFamily="34" charset="0"/>
        <a:buChar char="‒"/>
        <a:defRPr sz="1839" kern="1200">
          <a:solidFill>
            <a:schemeClr val="tx1"/>
          </a:solidFill>
          <a:latin typeface="+mn-lt"/>
          <a:ea typeface="+mn-ea"/>
          <a:cs typeface="+mn-cs"/>
        </a:defRPr>
      </a:lvl5pPr>
      <a:lvl6pPr marL="1418139" indent="-241918" algn="l" defTabSz="953550" rtl="0" eaLnBrk="1" latinLnBrk="0" hangingPunct="1">
        <a:lnSpc>
          <a:spcPts val="2014"/>
        </a:lnSpc>
        <a:spcBef>
          <a:spcPts val="0"/>
        </a:spcBef>
        <a:spcAft>
          <a:spcPts val="919"/>
        </a:spcAft>
        <a:buFont typeface="Arial" panose="020B0604020202020204" pitchFamily="34" charset="0"/>
        <a:buChar char="‒"/>
        <a:defRPr sz="1839" kern="1200">
          <a:solidFill>
            <a:schemeClr val="tx1"/>
          </a:solidFill>
          <a:latin typeface="+mn-lt"/>
          <a:ea typeface="+mn-ea"/>
          <a:cs typeface="+mn-cs"/>
        </a:defRPr>
      </a:lvl6pPr>
      <a:lvl7pPr marL="1651715" indent="-233576" algn="l" defTabSz="953550" rtl="0" eaLnBrk="1" latinLnBrk="0" hangingPunct="1">
        <a:lnSpc>
          <a:spcPts val="2014"/>
        </a:lnSpc>
        <a:spcBef>
          <a:spcPts val="0"/>
        </a:spcBef>
        <a:spcAft>
          <a:spcPts val="919"/>
        </a:spcAft>
        <a:buFont typeface="Arial" panose="020B0604020202020204" pitchFamily="34" charset="0"/>
        <a:buChar char="‒"/>
        <a:defRPr sz="1839" kern="1200">
          <a:solidFill>
            <a:schemeClr val="tx1"/>
          </a:solidFill>
          <a:latin typeface="+mn-lt"/>
          <a:ea typeface="+mn-ea"/>
          <a:cs typeface="+mn-cs"/>
        </a:defRPr>
      </a:lvl7pPr>
      <a:lvl8pPr marL="1885291" indent="-233576" algn="l" defTabSz="953550" rtl="0" eaLnBrk="1" latinLnBrk="0" hangingPunct="1">
        <a:lnSpc>
          <a:spcPts val="2014"/>
        </a:lnSpc>
        <a:spcBef>
          <a:spcPts val="0"/>
        </a:spcBef>
        <a:spcAft>
          <a:spcPts val="919"/>
        </a:spcAft>
        <a:buFont typeface="Arial" panose="020B0604020202020204" pitchFamily="34" charset="0"/>
        <a:buChar char="‒"/>
        <a:defRPr sz="1839" kern="1200">
          <a:solidFill>
            <a:schemeClr val="tx1"/>
          </a:solidFill>
          <a:latin typeface="+mn-lt"/>
          <a:ea typeface="+mn-ea"/>
          <a:cs typeface="+mn-cs"/>
        </a:defRPr>
      </a:lvl8pPr>
      <a:lvl9pPr marL="3814200" indent="0" algn="l" defTabSz="953550" rtl="0" eaLnBrk="1" latinLnBrk="0" hangingPunct="1">
        <a:spcBef>
          <a:spcPct val="20000"/>
        </a:spcBef>
        <a:buFont typeface="Arial" panose="020B0604020202020204" pitchFamily="34" charset="0"/>
        <a:buNone/>
        <a:defRPr sz="21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53550" rtl="0" eaLnBrk="1" latinLnBrk="0" hangingPunct="1">
        <a:defRPr sz="1839" kern="1200">
          <a:solidFill>
            <a:schemeClr val="tx1"/>
          </a:solidFill>
          <a:latin typeface="+mn-lt"/>
          <a:ea typeface="+mn-ea"/>
          <a:cs typeface="+mn-cs"/>
        </a:defRPr>
      </a:lvl1pPr>
      <a:lvl2pPr marL="476775" algn="l" defTabSz="953550" rtl="0" eaLnBrk="1" latinLnBrk="0" hangingPunct="1">
        <a:defRPr sz="1839" kern="1200">
          <a:solidFill>
            <a:schemeClr val="tx1"/>
          </a:solidFill>
          <a:latin typeface="+mn-lt"/>
          <a:ea typeface="+mn-ea"/>
          <a:cs typeface="+mn-cs"/>
        </a:defRPr>
      </a:lvl2pPr>
      <a:lvl3pPr marL="953550" algn="l" defTabSz="953550" rtl="0" eaLnBrk="1" latinLnBrk="0" hangingPunct="1">
        <a:defRPr sz="1839" kern="1200">
          <a:solidFill>
            <a:schemeClr val="tx1"/>
          </a:solidFill>
          <a:latin typeface="+mn-lt"/>
          <a:ea typeface="+mn-ea"/>
          <a:cs typeface="+mn-cs"/>
        </a:defRPr>
      </a:lvl3pPr>
      <a:lvl4pPr marL="1430325" algn="l" defTabSz="953550" rtl="0" eaLnBrk="1" latinLnBrk="0" hangingPunct="1">
        <a:defRPr sz="1839" kern="1200">
          <a:solidFill>
            <a:schemeClr val="tx1"/>
          </a:solidFill>
          <a:latin typeface="+mn-lt"/>
          <a:ea typeface="+mn-ea"/>
          <a:cs typeface="+mn-cs"/>
        </a:defRPr>
      </a:lvl4pPr>
      <a:lvl5pPr marL="1907100" algn="l" defTabSz="953550" rtl="0" eaLnBrk="1" latinLnBrk="0" hangingPunct="1">
        <a:defRPr sz="1839" kern="1200">
          <a:solidFill>
            <a:schemeClr val="tx1"/>
          </a:solidFill>
          <a:latin typeface="+mn-lt"/>
          <a:ea typeface="+mn-ea"/>
          <a:cs typeface="+mn-cs"/>
        </a:defRPr>
      </a:lvl5pPr>
      <a:lvl6pPr marL="2383875" algn="l" defTabSz="953550" rtl="0" eaLnBrk="1" latinLnBrk="0" hangingPunct="1">
        <a:defRPr sz="1839" kern="1200">
          <a:solidFill>
            <a:schemeClr val="tx1"/>
          </a:solidFill>
          <a:latin typeface="+mn-lt"/>
          <a:ea typeface="+mn-ea"/>
          <a:cs typeface="+mn-cs"/>
        </a:defRPr>
      </a:lvl6pPr>
      <a:lvl7pPr marL="2860650" algn="l" defTabSz="953550" rtl="0" eaLnBrk="1" latinLnBrk="0" hangingPunct="1">
        <a:defRPr sz="1839" kern="1200">
          <a:solidFill>
            <a:schemeClr val="tx1"/>
          </a:solidFill>
          <a:latin typeface="+mn-lt"/>
          <a:ea typeface="+mn-ea"/>
          <a:cs typeface="+mn-cs"/>
        </a:defRPr>
      </a:lvl7pPr>
      <a:lvl8pPr marL="3337425" algn="l" defTabSz="953550" rtl="0" eaLnBrk="1" latinLnBrk="0" hangingPunct="1">
        <a:defRPr sz="1839" kern="1200">
          <a:solidFill>
            <a:schemeClr val="tx1"/>
          </a:solidFill>
          <a:latin typeface="+mn-lt"/>
          <a:ea typeface="+mn-ea"/>
          <a:cs typeface="+mn-cs"/>
        </a:defRPr>
      </a:lvl8pPr>
      <a:lvl9pPr marL="3814200" algn="l" defTabSz="953550" rtl="0" eaLnBrk="1" latinLnBrk="0" hangingPunct="1">
        <a:defRPr sz="18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L&#230;gemiddelstyrelsen-178357322648312/" TargetMode="External"/><Relationship Id="rId2" Type="http://schemas.openxmlformats.org/officeDocument/2006/relationships/hyperlink" Target="https://www.linkedin.com/company/danish-medicines-agency" TargetMode="Externa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6.jpeg"/><Relationship Id="rId4" Type="http://schemas.openxmlformats.org/officeDocument/2006/relationships/hyperlink" Target="https://twitter.com/DKMA_d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a-DK" dirty="0" err="1" smtClean="0"/>
              <a:t>Welcome</a:t>
            </a:r>
            <a:r>
              <a:rPr lang="da-DK" dirty="0" smtClean="0"/>
              <a:t> to the Danish Medicines Agency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 descr="Billedresultat for lÃ¦gemiddelstyrelsen from big data to real world evi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26" y="1270000"/>
            <a:ext cx="1013604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30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From Real </a:t>
            </a:r>
            <a:r>
              <a:rPr lang="da-DK" dirty="0"/>
              <a:t>W</a:t>
            </a:r>
            <a:r>
              <a:rPr lang="da-DK" dirty="0" smtClean="0"/>
              <a:t>orld </a:t>
            </a:r>
            <a:r>
              <a:rPr lang="da-DK" dirty="0"/>
              <a:t>D</a:t>
            </a:r>
            <a:r>
              <a:rPr lang="da-DK" dirty="0" smtClean="0"/>
              <a:t>ata to Real </a:t>
            </a:r>
            <a:r>
              <a:rPr lang="da-DK" dirty="0"/>
              <a:t>W</a:t>
            </a:r>
            <a:r>
              <a:rPr lang="da-DK" dirty="0" smtClean="0"/>
              <a:t>orld </a:t>
            </a:r>
            <a:r>
              <a:rPr lang="da-DK" dirty="0" err="1"/>
              <a:t>E</a:t>
            </a:r>
            <a:r>
              <a:rPr lang="da-DK" dirty="0" err="1" smtClean="0"/>
              <a:t>vidence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err="1" smtClean="0"/>
              <a:t>When</a:t>
            </a:r>
            <a:r>
              <a:rPr lang="da-DK" dirty="0" smtClean="0"/>
              <a:t> and </a:t>
            </a:r>
            <a:r>
              <a:rPr lang="da-DK" dirty="0" err="1" smtClean="0"/>
              <a:t>how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 start </a:t>
            </a:r>
            <a:r>
              <a:rPr lang="da-DK" dirty="0" err="1" smtClean="0"/>
              <a:t>using</a:t>
            </a:r>
            <a:r>
              <a:rPr lang="da-DK" dirty="0" smtClean="0"/>
              <a:t> RWD?</a:t>
            </a:r>
            <a:endParaRPr lang="da-DK" dirty="0"/>
          </a:p>
        </p:txBody>
      </p:sp>
      <p:sp>
        <p:nvSpPr>
          <p:cNvPr id="25" name="Undertitel 2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a-DK" sz="2200" dirty="0" smtClean="0"/>
              <a:t>Nikolai C Brun, </a:t>
            </a:r>
            <a:r>
              <a:rPr lang="da-DK" sz="2200" dirty="0" err="1" smtClean="0"/>
              <a:t>Chief</a:t>
            </a:r>
            <a:r>
              <a:rPr lang="da-DK" sz="2200" dirty="0" smtClean="0"/>
              <a:t> Medical Officer, </a:t>
            </a:r>
            <a:r>
              <a:rPr lang="da-DK" sz="2200" dirty="0" err="1" smtClean="0"/>
              <a:t>PhD</a:t>
            </a:r>
            <a:endParaRPr lang="da-DK" sz="2200" dirty="0" smtClean="0"/>
          </a:p>
          <a:p>
            <a:pPr algn="ctr"/>
            <a:r>
              <a:rPr lang="da-DK" sz="2200" dirty="0" smtClean="0"/>
              <a:t>Co-Chair of HMA/EMA </a:t>
            </a:r>
            <a:r>
              <a:rPr lang="da-DK" sz="2200" dirty="0" err="1" smtClean="0"/>
              <a:t>task</a:t>
            </a:r>
            <a:r>
              <a:rPr lang="da-DK" sz="2200" dirty="0" smtClean="0"/>
              <a:t> force on Big Data </a:t>
            </a:r>
          </a:p>
        </p:txBody>
      </p:sp>
      <p:sp>
        <p:nvSpPr>
          <p:cNvPr id="26" name="Pladsholder til tekst 2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19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The landscape is </a:t>
            </a:r>
            <a:r>
              <a:rPr lang="da-DK" dirty="0" err="1" smtClean="0"/>
              <a:t>changing</a:t>
            </a:r>
            <a:r>
              <a:rPr lang="da-DK" dirty="0" smtClean="0"/>
              <a:t> </a:t>
            </a:r>
            <a:r>
              <a:rPr lang="da-DK" dirty="0" err="1" smtClean="0"/>
              <a:t>rapidly</a:t>
            </a:r>
            <a:r>
              <a:rPr lang="da-DK" dirty="0" smtClean="0"/>
              <a:t> – the </a:t>
            </a:r>
            <a:r>
              <a:rPr lang="da-DK" dirty="0" err="1" smtClean="0"/>
              <a:t>challenges</a:t>
            </a:r>
            <a:r>
              <a:rPr lang="da-DK" dirty="0" smtClean="0"/>
              <a:t> </a:t>
            </a:r>
            <a:r>
              <a:rPr lang="da-DK" dirty="0" err="1" smtClean="0"/>
              <a:t>numerous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0C8A-C94A-4E99-83BF-9173ACA5BF30}" type="datetime2">
              <a:rPr lang="da-DK" smtClean="0">
                <a:solidFill>
                  <a:srgbClr val="000000"/>
                </a:solidFill>
              </a:rPr>
              <a:pPr/>
              <a:t>16. november 2018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>
                <a:solidFill>
                  <a:srgbClr val="000000"/>
                </a:solidFill>
              </a:rPr>
              <a:pPr/>
              <a:t>3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283632" y="1747862"/>
            <a:ext cx="4828118" cy="4856138"/>
          </a:xfrm>
        </p:spPr>
        <p:txBody>
          <a:bodyPr/>
          <a:lstStyle/>
          <a:p>
            <a:r>
              <a:rPr lang="da-DK" dirty="0" err="1" smtClean="0"/>
              <a:t>Traditionally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 have </a:t>
            </a:r>
            <a:r>
              <a:rPr lang="da-DK" dirty="0" err="1" smtClean="0"/>
              <a:t>relied</a:t>
            </a:r>
            <a:r>
              <a:rPr lang="da-DK" dirty="0" smtClean="0"/>
              <a:t> on </a:t>
            </a:r>
            <a:r>
              <a:rPr lang="da-DK" dirty="0" err="1" smtClean="0"/>
              <a:t>RCTs</a:t>
            </a:r>
            <a:r>
              <a:rPr lang="da-DK" dirty="0" smtClean="0"/>
              <a:t> </a:t>
            </a:r>
            <a:r>
              <a:rPr lang="da-DK" dirty="0" err="1" smtClean="0"/>
              <a:t>Randomised</a:t>
            </a:r>
            <a:r>
              <a:rPr lang="da-DK" dirty="0" smtClean="0"/>
              <a:t> double-blind placebo </a:t>
            </a:r>
            <a:r>
              <a:rPr lang="da-DK" dirty="0" err="1" smtClean="0"/>
              <a:t>controlled</a:t>
            </a:r>
            <a:r>
              <a:rPr lang="da-DK" dirty="0" smtClean="0"/>
              <a:t> studies for </a:t>
            </a:r>
            <a:r>
              <a:rPr lang="da-DK" dirty="0" err="1" smtClean="0"/>
              <a:t>evidence</a:t>
            </a:r>
            <a:r>
              <a:rPr lang="da-DK" dirty="0" smtClean="0"/>
              <a:t> – </a:t>
            </a:r>
            <a:r>
              <a:rPr lang="da-DK" dirty="0" err="1" smtClean="0"/>
              <a:t>this</a:t>
            </a:r>
            <a:r>
              <a:rPr lang="da-DK" dirty="0" smtClean="0"/>
              <a:t> is the </a:t>
            </a:r>
            <a:r>
              <a:rPr lang="da-DK" dirty="0" err="1" smtClean="0"/>
              <a:t>best</a:t>
            </a:r>
            <a:r>
              <a:rPr lang="da-DK" dirty="0" smtClean="0"/>
              <a:t> </a:t>
            </a:r>
            <a:r>
              <a:rPr lang="da-DK" dirty="0" err="1" smtClean="0"/>
              <a:t>way</a:t>
            </a:r>
            <a:r>
              <a:rPr lang="da-DK" dirty="0" smtClean="0"/>
              <a:t> to </a:t>
            </a:r>
            <a:r>
              <a:rPr lang="da-DK" dirty="0" err="1" smtClean="0"/>
              <a:t>eliminate</a:t>
            </a:r>
            <a:r>
              <a:rPr lang="da-DK" dirty="0" smtClean="0"/>
              <a:t> bias and </a:t>
            </a:r>
            <a:r>
              <a:rPr lang="da-DK" dirty="0" err="1" smtClean="0"/>
              <a:t>get</a:t>
            </a:r>
            <a:r>
              <a:rPr lang="da-DK" dirty="0" smtClean="0"/>
              <a:t> the </a:t>
            </a:r>
            <a:r>
              <a:rPr lang="da-DK" dirty="0" err="1" smtClean="0"/>
              <a:t>best</a:t>
            </a:r>
            <a:r>
              <a:rPr lang="da-DK" dirty="0" smtClean="0"/>
              <a:t> </a:t>
            </a:r>
            <a:r>
              <a:rPr lang="da-DK" dirty="0"/>
              <a:t>s</a:t>
            </a:r>
            <a:r>
              <a:rPr lang="da-DK" dirty="0" smtClean="0"/>
              <a:t>ource of information on </a:t>
            </a:r>
            <a:r>
              <a:rPr lang="da-DK" dirty="0" err="1" smtClean="0"/>
              <a:t>effect</a:t>
            </a:r>
            <a:r>
              <a:rPr lang="da-DK" dirty="0" smtClean="0"/>
              <a:t>/</a:t>
            </a:r>
            <a:r>
              <a:rPr lang="da-DK" dirty="0" err="1" smtClean="0"/>
              <a:t>safety</a:t>
            </a:r>
            <a:r>
              <a:rPr lang="da-DK" dirty="0" smtClean="0"/>
              <a:t> of a single intervention/ </a:t>
            </a:r>
            <a:r>
              <a:rPr lang="da-DK" dirty="0" err="1" smtClean="0"/>
              <a:t>therapy</a:t>
            </a:r>
            <a:endParaRPr lang="da-DK" dirty="0" smtClean="0"/>
          </a:p>
          <a:p>
            <a:r>
              <a:rPr lang="da-DK" dirty="0" smtClean="0"/>
              <a:t>The </a:t>
            </a:r>
            <a:r>
              <a:rPr lang="da-DK" dirty="0" err="1" smtClean="0"/>
              <a:t>Goal</a:t>
            </a:r>
            <a:r>
              <a:rPr lang="da-DK" dirty="0" smtClean="0"/>
              <a:t>: </a:t>
            </a:r>
            <a:r>
              <a:rPr lang="da-DK" dirty="0" err="1" smtClean="0"/>
              <a:t>Effectiveness</a:t>
            </a:r>
            <a:r>
              <a:rPr lang="da-DK" dirty="0" smtClean="0"/>
              <a:t> in the </a:t>
            </a:r>
            <a:r>
              <a:rPr lang="da-DK" dirty="0" err="1" smtClean="0"/>
              <a:t>intended</a:t>
            </a:r>
            <a:r>
              <a:rPr lang="da-DK" dirty="0" smtClean="0"/>
              <a:t> </a:t>
            </a:r>
            <a:r>
              <a:rPr lang="da-DK" dirty="0" err="1" smtClean="0"/>
              <a:t>target</a:t>
            </a:r>
            <a:r>
              <a:rPr lang="da-DK" dirty="0" smtClean="0"/>
              <a:t> populations is </a:t>
            </a:r>
            <a:r>
              <a:rPr lang="da-DK" dirty="0" err="1" smtClean="0"/>
              <a:t>something</a:t>
            </a:r>
            <a:r>
              <a:rPr lang="da-DK" dirty="0" smtClean="0"/>
              <a:t> </a:t>
            </a:r>
            <a:r>
              <a:rPr lang="da-DK" dirty="0" err="1" smtClean="0"/>
              <a:t>else</a:t>
            </a:r>
            <a:r>
              <a:rPr lang="da-DK" dirty="0" smtClean="0"/>
              <a:t>, </a:t>
            </a:r>
            <a:r>
              <a:rPr lang="da-DK" dirty="0" err="1" smtClean="0"/>
              <a:t>however</a:t>
            </a:r>
            <a:r>
              <a:rPr lang="da-DK" dirty="0" smtClean="0"/>
              <a:t>.</a:t>
            </a:r>
          </a:p>
          <a:p>
            <a:r>
              <a:rPr lang="da-DK" dirty="0" err="1" smtClean="0"/>
              <a:t>When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 start </a:t>
            </a:r>
            <a:r>
              <a:rPr lang="da-DK" dirty="0" err="1" smtClean="0"/>
              <a:t>trusting</a:t>
            </a:r>
            <a:r>
              <a:rPr lang="da-DK" dirty="0" smtClean="0"/>
              <a:t> Big Data </a:t>
            </a:r>
            <a:r>
              <a:rPr lang="da-DK" dirty="0" err="1" smtClean="0"/>
              <a:t>based</a:t>
            </a:r>
            <a:r>
              <a:rPr lang="da-DK" dirty="0" smtClean="0"/>
              <a:t> </a:t>
            </a:r>
            <a:r>
              <a:rPr lang="da-DK" dirty="0" err="1" smtClean="0"/>
              <a:t>evidence</a:t>
            </a:r>
            <a:r>
              <a:rPr lang="da-DK" dirty="0" smtClean="0"/>
              <a:t> </a:t>
            </a:r>
            <a:r>
              <a:rPr lang="da-DK" dirty="0" err="1" smtClean="0"/>
              <a:t>without</a:t>
            </a:r>
            <a:r>
              <a:rPr lang="da-DK" dirty="0" smtClean="0"/>
              <a:t> </a:t>
            </a:r>
            <a:r>
              <a:rPr lang="da-DK" dirty="0" err="1" smtClean="0"/>
              <a:t>reverting</a:t>
            </a:r>
            <a:r>
              <a:rPr lang="da-DK" dirty="0" smtClean="0"/>
              <a:t> to 100% </a:t>
            </a:r>
            <a:r>
              <a:rPr lang="da-DK" dirty="0" err="1" smtClean="0"/>
              <a:t>empirical</a:t>
            </a:r>
            <a:r>
              <a:rPr lang="da-DK" dirty="0" smtClean="0"/>
              <a:t> </a:t>
            </a:r>
            <a:r>
              <a:rPr lang="da-DK" dirty="0" err="1" smtClean="0"/>
              <a:t>thinking</a:t>
            </a:r>
            <a:r>
              <a:rPr lang="da-DK" dirty="0" smtClean="0"/>
              <a:t>?</a:t>
            </a:r>
          </a:p>
          <a:p>
            <a:r>
              <a:rPr lang="da-DK" dirty="0" smtClean="0"/>
              <a:t>How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ensure</a:t>
            </a:r>
            <a:r>
              <a:rPr lang="da-DK" dirty="0" smtClean="0"/>
              <a:t> </a:t>
            </a:r>
            <a:r>
              <a:rPr lang="da-DK" dirty="0" err="1" smtClean="0"/>
              <a:t>adequate</a:t>
            </a:r>
            <a:r>
              <a:rPr lang="da-DK" dirty="0" smtClean="0"/>
              <a:t> </a:t>
            </a:r>
            <a:r>
              <a:rPr lang="da-DK" dirty="0" err="1" smtClean="0"/>
              <a:t>evidence</a:t>
            </a:r>
            <a:r>
              <a:rPr lang="da-DK" dirty="0" smtClean="0"/>
              <a:t> for </a:t>
            </a:r>
            <a:r>
              <a:rPr lang="da-DK" dirty="0" err="1" smtClean="0"/>
              <a:t>regulatory</a:t>
            </a:r>
            <a:r>
              <a:rPr lang="da-DK" dirty="0" smtClean="0"/>
              <a:t> decision </a:t>
            </a:r>
            <a:r>
              <a:rPr lang="da-DK" dirty="0" err="1" smtClean="0"/>
              <a:t>making</a:t>
            </a:r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2050" name="Picture 2" descr="Billedresultat for hume black sw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1" y="1747862"/>
            <a:ext cx="4691062" cy="247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lledresultat for google deep mi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3" b="12733"/>
          <a:stretch/>
        </p:blipFill>
        <p:spPr bwMode="auto">
          <a:xfrm>
            <a:off x="5572125" y="4546600"/>
            <a:ext cx="4572000" cy="22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/>
          <p:cNvSpPr/>
          <p:nvPr/>
        </p:nvSpPr>
        <p:spPr>
          <a:xfrm>
            <a:off x="5416549" y="1753809"/>
            <a:ext cx="472757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Open Sans Condensed"/>
              </a:rPr>
              <a:t>“</a:t>
            </a:r>
            <a:r>
              <a:rPr lang="en-US" sz="1600" dirty="0">
                <a:solidFill>
                  <a:srgbClr val="FFFFFF"/>
                </a:solidFill>
                <a:latin typeface="Open Sans Condensed"/>
              </a:rPr>
              <a:t>No amount of observations of white swans can allow the inference that all swans are white, but the observation of a single black swan is sufficient to refute that conclusion.”</a:t>
            </a:r>
          </a:p>
          <a:p>
            <a:r>
              <a:rPr lang="en-US" sz="1600" dirty="0">
                <a:solidFill>
                  <a:srgbClr val="FFFFFF"/>
                </a:solidFill>
                <a:latin typeface="Open Sans Condensed"/>
              </a:rPr>
              <a:t>— David </a:t>
            </a:r>
            <a:r>
              <a:rPr lang="en-US" sz="1600" dirty="0" smtClean="0">
                <a:solidFill>
                  <a:srgbClr val="FFFFFF"/>
                </a:solidFill>
                <a:latin typeface="Open Sans Condensed"/>
              </a:rPr>
              <a:t>Hume (1711-1776)</a:t>
            </a:r>
            <a:endParaRPr lang="en-US" sz="1600" b="0" i="0" dirty="0">
              <a:solidFill>
                <a:srgbClr val="FFFFFF"/>
              </a:solidFill>
              <a:effectLst/>
              <a:latin typeface="Open Sans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49581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err="1" smtClean="0"/>
              <a:t>Today’s</a:t>
            </a:r>
            <a:r>
              <a:rPr lang="da-DK" dirty="0" smtClean="0"/>
              <a:t> agenda: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0C8A-C94A-4E99-83BF-9173ACA5BF30}" type="datetime2">
              <a:rPr lang="da-DK" smtClean="0">
                <a:solidFill>
                  <a:srgbClr val="000000"/>
                </a:solidFill>
              </a:rPr>
              <a:pPr/>
              <a:t>16. november 2018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>
                <a:solidFill>
                  <a:srgbClr val="000000"/>
                </a:solidFill>
              </a:rPr>
              <a:pPr/>
              <a:t>4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288277" y="1270000"/>
            <a:ext cx="10089373" cy="54102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08.30-09.00</a:t>
            </a:r>
            <a:r>
              <a:rPr lang="en-US" sz="2000" b="1" dirty="0"/>
              <a:t>:</a:t>
            </a:r>
            <a:r>
              <a:rPr lang="en-US" sz="2000" dirty="0"/>
              <a:t> Light breakfast and networking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09.00-09.15</a:t>
            </a:r>
            <a:r>
              <a:rPr lang="en-US" sz="2000" dirty="0"/>
              <a:t>: Welcome and introduction </a:t>
            </a:r>
            <a:br>
              <a:rPr lang="en-US" sz="2000" dirty="0"/>
            </a:br>
            <a:r>
              <a:rPr lang="en-US" sz="2000" dirty="0"/>
              <a:t>/ Nikolai Brun, Danish Medicines Agency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09.15-09.45</a:t>
            </a:r>
            <a:r>
              <a:rPr lang="en-US" sz="2000" dirty="0"/>
              <a:t>: Real World data – from the perspective of the FDA </a:t>
            </a:r>
            <a:br>
              <a:rPr lang="en-US" sz="2000" dirty="0"/>
            </a:br>
            <a:r>
              <a:rPr lang="en-US" sz="2000" dirty="0"/>
              <a:t>/ David Martin, FDA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09.45-10.15</a:t>
            </a:r>
            <a:r>
              <a:rPr lang="en-US" sz="2000" dirty="0"/>
              <a:t>: Real World data – from the perspective of the industry </a:t>
            </a:r>
            <a:br>
              <a:rPr lang="en-US" sz="2000" dirty="0"/>
            </a:br>
            <a:r>
              <a:rPr lang="en-US" sz="2000" dirty="0"/>
              <a:t>/ Robin Evers, Novo Nordisk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10.15-10.40</a:t>
            </a:r>
            <a:r>
              <a:rPr lang="en-US" sz="2000" dirty="0"/>
              <a:t>: HMA/EMA Task Force in Europe – challenges, mapping and next steps / Alison Cave, EMA, and Nikolai Brun, Danish Medicines Agency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10.40-11.00</a:t>
            </a:r>
            <a:r>
              <a:rPr lang="en-US" sz="2000" dirty="0"/>
              <a:t>: Panel discussion and Q&amp;A</a:t>
            </a:r>
            <a:br>
              <a:rPr lang="en-US" sz="2000" dirty="0"/>
            </a:b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11.00</a:t>
            </a:r>
            <a:r>
              <a:rPr lang="en-US" sz="2000" dirty="0"/>
              <a:t>: Thank you for today</a:t>
            </a:r>
          </a:p>
        </p:txBody>
      </p:sp>
    </p:spTree>
    <p:extLst>
      <p:ext uri="{BB962C8B-B14F-4D97-AF65-F5344CB8AC3E}">
        <p14:creationId xmlns:p14="http://schemas.microsoft.com/office/powerpoint/2010/main" val="41093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/>
              <a:t>Follow</a:t>
            </a:r>
            <a:r>
              <a:rPr lang="da-DK" dirty="0"/>
              <a:t> </a:t>
            </a:r>
            <a:r>
              <a:rPr lang="da-DK" dirty="0" err="1" smtClean="0"/>
              <a:t>us</a:t>
            </a:r>
            <a:r>
              <a:rPr lang="da-DK" dirty="0" smtClean="0"/>
              <a:t> –</a:t>
            </a:r>
            <a:r>
              <a:rPr lang="da-DK" dirty="0" err="1" smtClean="0"/>
              <a:t>today</a:t>
            </a:r>
            <a:r>
              <a:rPr lang="da-DK" dirty="0" smtClean="0"/>
              <a:t> </a:t>
            </a:r>
            <a:r>
              <a:rPr lang="da-DK" dirty="0"/>
              <a:t>is live </a:t>
            </a:r>
            <a:r>
              <a:rPr lang="da-DK" dirty="0" err="1"/>
              <a:t>streamed</a:t>
            </a:r>
            <a:r>
              <a:rPr lang="da-DK" dirty="0"/>
              <a:t> via Twitter: @DKMA_DK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D972-6A25-40E5-A9F8-E7BCEC55D539}" type="datetime3">
              <a:rPr lang="en-US">
                <a:solidFill>
                  <a:srgbClr val="000000"/>
                </a:solidFill>
              </a:rPr>
              <a:pPr/>
              <a:t>16 November 2018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>
                <a:solidFill>
                  <a:srgbClr val="000000"/>
                </a:solidFill>
              </a:rPr>
              <a:pPr/>
              <a:t>5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11" name="Tekstfelt 10">
            <a:hlinkClick r:id="rId2"/>
          </p:cNvPr>
          <p:cNvSpPr txBox="1"/>
          <p:nvPr/>
        </p:nvSpPr>
        <p:spPr>
          <a:xfrm>
            <a:off x="567527" y="3438013"/>
            <a:ext cx="830438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576" dirty="0">
              <a:solidFill>
                <a:srgbClr val="000000"/>
              </a:solidFill>
            </a:endParaRPr>
          </a:p>
        </p:txBody>
      </p:sp>
      <p:sp>
        <p:nvSpPr>
          <p:cNvPr id="12" name="Tekstfelt 11">
            <a:hlinkClick r:id="rId3"/>
          </p:cNvPr>
          <p:cNvSpPr txBox="1"/>
          <p:nvPr/>
        </p:nvSpPr>
        <p:spPr>
          <a:xfrm>
            <a:off x="561990" y="2326232"/>
            <a:ext cx="835975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576" dirty="0">
              <a:solidFill>
                <a:srgbClr val="000000"/>
              </a:solidFill>
            </a:endParaRPr>
          </a:p>
        </p:txBody>
      </p:sp>
      <p:sp>
        <p:nvSpPr>
          <p:cNvPr id="10" name="Tekstfelt 9">
            <a:hlinkClick r:id="rId4"/>
          </p:cNvPr>
          <p:cNvSpPr txBox="1"/>
          <p:nvPr/>
        </p:nvSpPr>
        <p:spPr>
          <a:xfrm>
            <a:off x="554966" y="4542684"/>
            <a:ext cx="842999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576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" y="2378944"/>
            <a:ext cx="10680700" cy="2876243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567527" y="5406477"/>
            <a:ext cx="7790681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Snapchat: @</a:t>
            </a:r>
            <a:r>
              <a:rPr lang="da-DK" sz="1200" dirty="0" err="1"/>
              <a:t>laegemiddel</a:t>
            </a:r>
            <a:endParaRPr lang="da-DK" sz="1200" dirty="0"/>
          </a:p>
          <a:p>
            <a:r>
              <a:rPr lang="da-DK" sz="1200" dirty="0"/>
              <a:t>Twitter: @</a:t>
            </a:r>
            <a:r>
              <a:rPr lang="da-DK" sz="1200" dirty="0" err="1"/>
              <a:t>LMSTdk</a:t>
            </a:r>
            <a:endParaRPr lang="da-DK" sz="1200" dirty="0"/>
          </a:p>
          <a:p>
            <a:r>
              <a:rPr lang="da-DK" sz="1200" dirty="0"/>
              <a:t>Facebook, </a:t>
            </a:r>
            <a:r>
              <a:rPr lang="da-DK" sz="1200" dirty="0" err="1"/>
              <a:t>Youtube</a:t>
            </a:r>
            <a:r>
              <a:rPr lang="da-DK" sz="1200" dirty="0"/>
              <a:t> og LinkedIn: Lægemiddelstyrelsen</a:t>
            </a:r>
          </a:p>
          <a:p>
            <a:endParaRPr lang="da-DK" sz="788" dirty="0"/>
          </a:p>
        </p:txBody>
      </p:sp>
    </p:spTree>
    <p:extLst>
      <p:ext uri="{BB962C8B-B14F-4D97-AF65-F5344CB8AC3E}">
        <p14:creationId xmlns:p14="http://schemas.microsoft.com/office/powerpoint/2010/main" val="36877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MS PPT Skabelon 3">
  <a:themeElements>
    <a:clrScheme name="Lægemiddelstyrelsen">
      <a:dk1>
        <a:srgbClr val="000000"/>
      </a:dk1>
      <a:lt1>
        <a:sysClr val="window" lastClr="FFFFFF"/>
      </a:lt1>
      <a:dk2>
        <a:srgbClr val="006EAB"/>
      </a:dk2>
      <a:lt2>
        <a:srgbClr val="94CEF2"/>
      </a:lt2>
      <a:accent1>
        <a:srgbClr val="4E5B61"/>
      </a:accent1>
      <a:accent2>
        <a:srgbClr val="00858C"/>
      </a:accent2>
      <a:accent3>
        <a:srgbClr val="493182"/>
      </a:accent3>
      <a:accent4>
        <a:srgbClr val="D60B52"/>
      </a:accent4>
      <a:accent5>
        <a:srgbClr val="DDDF4B"/>
      </a:accent5>
      <a:accent6>
        <a:srgbClr val="D1D7DA"/>
      </a:accent6>
      <a:hlink>
        <a:srgbClr val="000000"/>
      </a:hlink>
      <a:folHlink>
        <a:srgbClr val="000000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S PPT Skabelon.potx" id="{154A5BF5-0190-424A-8926-AA7BD175C0A7}" vid="{42A56700-9114-4A1A-A05B-84225BEB2216}"/>
    </a:ext>
  </a:extLst>
</a:theme>
</file>

<file path=ppt/theme/theme2.xml><?xml version="1.0" encoding="utf-8"?>
<a:theme xmlns:a="http://schemas.openxmlformats.org/drawingml/2006/main" name="1_LMS PPT Skabelon 3">
  <a:themeElements>
    <a:clrScheme name="Lægemiddelstyrelsen">
      <a:dk1>
        <a:srgbClr val="000000"/>
      </a:dk1>
      <a:lt1>
        <a:sysClr val="window" lastClr="FFFFFF"/>
      </a:lt1>
      <a:dk2>
        <a:srgbClr val="006EAB"/>
      </a:dk2>
      <a:lt2>
        <a:srgbClr val="94CEF2"/>
      </a:lt2>
      <a:accent1>
        <a:srgbClr val="4E5B61"/>
      </a:accent1>
      <a:accent2>
        <a:srgbClr val="00858C"/>
      </a:accent2>
      <a:accent3>
        <a:srgbClr val="493182"/>
      </a:accent3>
      <a:accent4>
        <a:srgbClr val="D60B52"/>
      </a:accent4>
      <a:accent5>
        <a:srgbClr val="DDDF4B"/>
      </a:accent5>
      <a:accent6>
        <a:srgbClr val="D1D7DA"/>
      </a:accent6>
      <a:hlink>
        <a:srgbClr val="000000"/>
      </a:hlink>
      <a:folHlink>
        <a:srgbClr val="000000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S PPT Skabelon.potx" id="{6ABFB8B1-1E49-410D-B85B-9A6592481C08}" vid="{059A0498-8F22-40E9-8094-729FED6E9D4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1700</TotalTime>
  <Words>188</Words>
  <Application>Microsoft Office PowerPoint</Application>
  <PresentationFormat>Brugerdefineret</PresentationFormat>
  <Paragraphs>30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Arial</vt:lpstr>
      <vt:lpstr>Open Sans Condensed</vt:lpstr>
      <vt:lpstr>LMS PPT Skabelon 3</vt:lpstr>
      <vt:lpstr>1_LMS PPT Skabelon 3</vt:lpstr>
      <vt:lpstr>Welcome to the Danish Medicines Agency</vt:lpstr>
      <vt:lpstr> From Real World Data to Real World Evidence When and how can we start using RWD?</vt:lpstr>
      <vt:lpstr>The landscape is changing rapidly – the challenges numerous</vt:lpstr>
      <vt:lpstr>Today’s agenda:</vt:lpstr>
      <vt:lpstr>Follow us –today is live streamed via Twitter: @DKMA_DK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Nikolai Constantin Brun</dc:creator>
  <cp:lastModifiedBy>Nikolai Constantin Brun</cp:lastModifiedBy>
  <cp:revision>27</cp:revision>
  <dcterms:created xsi:type="dcterms:W3CDTF">2018-02-28T14:45:41Z</dcterms:created>
  <dcterms:modified xsi:type="dcterms:W3CDTF">2018-11-16T16:38:45Z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2018-02-20T00:00:00Z</vt:filetime>
  </property>
  <property fmtid="{D5CDD505-2E9C-101B-9397-08002B2CF9AE}" pid="3" name="LastSaved">
    <vt:filetime>2018-02-28T00:00:00Z</vt:filetime>
  </property>
</Properties>
</file>