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11" r:id="rId3"/>
    <p:sldMasterId id="2147483723" r:id="rId4"/>
    <p:sldMasterId id="2147483735" r:id="rId5"/>
  </p:sldMasterIdLst>
  <p:notesMasterIdLst>
    <p:notesMasterId r:id="rId36"/>
  </p:notesMasterIdLst>
  <p:sldIdLst>
    <p:sldId id="323" r:id="rId6"/>
    <p:sldId id="416" r:id="rId7"/>
    <p:sldId id="381" r:id="rId8"/>
    <p:sldId id="370" r:id="rId9"/>
    <p:sldId id="384" r:id="rId10"/>
    <p:sldId id="372" r:id="rId11"/>
    <p:sldId id="380" r:id="rId12"/>
    <p:sldId id="396" r:id="rId13"/>
    <p:sldId id="304" r:id="rId14"/>
    <p:sldId id="415" r:id="rId15"/>
    <p:sldId id="397" r:id="rId16"/>
    <p:sldId id="362" r:id="rId17"/>
    <p:sldId id="341" r:id="rId18"/>
    <p:sldId id="389" r:id="rId19"/>
    <p:sldId id="373" r:id="rId20"/>
    <p:sldId id="374" r:id="rId21"/>
    <p:sldId id="401" r:id="rId22"/>
    <p:sldId id="402" r:id="rId23"/>
    <p:sldId id="395" r:id="rId24"/>
    <p:sldId id="406" r:id="rId25"/>
    <p:sldId id="404" r:id="rId26"/>
    <p:sldId id="400" r:id="rId27"/>
    <p:sldId id="409" r:id="rId28"/>
    <p:sldId id="408" r:id="rId29"/>
    <p:sldId id="342" r:id="rId30"/>
    <p:sldId id="382" r:id="rId31"/>
    <p:sldId id="414" r:id="rId32"/>
    <p:sldId id="412" r:id="rId33"/>
    <p:sldId id="407" r:id="rId34"/>
    <p:sldId id="410" r:id="rId35"/>
  </p:sldIdLst>
  <p:sldSz cx="12192000" cy="6858000"/>
  <p:notesSz cx="6669088" cy="9872663"/>
  <p:defaultTextStyle>
    <a:defPPr>
      <a:defRPr lang="en-US"/>
    </a:defPPr>
    <a:lvl1pPr marL="0" algn="l" defTabSz="913992" rtl="0" eaLnBrk="1" latinLnBrk="0" hangingPunct="1">
      <a:defRPr sz="1900" kern="1200">
        <a:solidFill>
          <a:schemeClr val="tx1"/>
        </a:solidFill>
        <a:latin typeface="+mn-lt"/>
        <a:ea typeface="+mn-ea"/>
        <a:cs typeface="+mn-cs"/>
      </a:defRPr>
    </a:lvl1pPr>
    <a:lvl2pPr marL="456987" algn="l" defTabSz="913992" rtl="0" eaLnBrk="1" latinLnBrk="0" hangingPunct="1">
      <a:defRPr sz="1900" kern="1200">
        <a:solidFill>
          <a:schemeClr val="tx1"/>
        </a:solidFill>
        <a:latin typeface="+mn-lt"/>
        <a:ea typeface="+mn-ea"/>
        <a:cs typeface="+mn-cs"/>
      </a:defRPr>
    </a:lvl2pPr>
    <a:lvl3pPr marL="913992" algn="l" defTabSz="913992" rtl="0" eaLnBrk="1" latinLnBrk="0" hangingPunct="1">
      <a:defRPr sz="1900" kern="1200">
        <a:solidFill>
          <a:schemeClr val="tx1"/>
        </a:solidFill>
        <a:latin typeface="+mn-lt"/>
        <a:ea typeface="+mn-ea"/>
        <a:cs typeface="+mn-cs"/>
      </a:defRPr>
    </a:lvl3pPr>
    <a:lvl4pPr marL="1370988" algn="l" defTabSz="913992" rtl="0" eaLnBrk="1" latinLnBrk="0" hangingPunct="1">
      <a:defRPr sz="1900" kern="1200">
        <a:solidFill>
          <a:schemeClr val="tx1"/>
        </a:solidFill>
        <a:latin typeface="+mn-lt"/>
        <a:ea typeface="+mn-ea"/>
        <a:cs typeface="+mn-cs"/>
      </a:defRPr>
    </a:lvl4pPr>
    <a:lvl5pPr marL="1827984" algn="l" defTabSz="913992" rtl="0" eaLnBrk="1" latinLnBrk="0" hangingPunct="1">
      <a:defRPr sz="1900" kern="1200">
        <a:solidFill>
          <a:schemeClr val="tx1"/>
        </a:solidFill>
        <a:latin typeface="+mn-lt"/>
        <a:ea typeface="+mn-ea"/>
        <a:cs typeface="+mn-cs"/>
      </a:defRPr>
    </a:lvl5pPr>
    <a:lvl6pPr marL="2284990" algn="l" defTabSz="913992" rtl="0" eaLnBrk="1" latinLnBrk="0" hangingPunct="1">
      <a:defRPr sz="1900" kern="1200">
        <a:solidFill>
          <a:schemeClr val="tx1"/>
        </a:solidFill>
        <a:latin typeface="+mn-lt"/>
        <a:ea typeface="+mn-ea"/>
        <a:cs typeface="+mn-cs"/>
      </a:defRPr>
    </a:lvl6pPr>
    <a:lvl7pPr marL="2741974" algn="l" defTabSz="913992" rtl="0" eaLnBrk="1" latinLnBrk="0" hangingPunct="1">
      <a:defRPr sz="1900" kern="1200">
        <a:solidFill>
          <a:schemeClr val="tx1"/>
        </a:solidFill>
        <a:latin typeface="+mn-lt"/>
        <a:ea typeface="+mn-ea"/>
        <a:cs typeface="+mn-cs"/>
      </a:defRPr>
    </a:lvl7pPr>
    <a:lvl8pPr marL="3198960" algn="l" defTabSz="913992" rtl="0" eaLnBrk="1" latinLnBrk="0" hangingPunct="1">
      <a:defRPr sz="1900" kern="1200">
        <a:solidFill>
          <a:schemeClr val="tx1"/>
        </a:solidFill>
        <a:latin typeface="+mn-lt"/>
        <a:ea typeface="+mn-ea"/>
        <a:cs typeface="+mn-cs"/>
      </a:defRPr>
    </a:lvl8pPr>
    <a:lvl9pPr marL="3655947" algn="l" defTabSz="913992"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os="7679">
          <p15:clr>
            <a:srgbClr val="A4A3A4"/>
          </p15:clr>
        </p15:guide>
      </p15:sldGuideLst>
    </p:ext>
    <p:ext uri="{2D200454-40CA-4A62-9FC3-DE9A4176ACB9}">
      <p15:notesGuideLst xmlns=""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00"/>
    <a:srgbClr val="FFFFFF"/>
    <a:srgbClr val="0C7611"/>
    <a:srgbClr val="FFFF66"/>
    <a:srgbClr val="CCFFFF"/>
    <a:srgbClr val="FF6600"/>
    <a:srgbClr val="FFCC00"/>
    <a:srgbClr val="FFFF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72"/>
    <p:restoredTop sz="90231" autoAdjust="0"/>
  </p:normalViewPr>
  <p:slideViewPr>
    <p:cSldViewPr snapToGrid="0" snapToObjects="1">
      <p:cViewPr>
        <p:scale>
          <a:sx n="70" d="100"/>
          <a:sy n="70" d="100"/>
        </p:scale>
        <p:origin x="-522" y="-96"/>
      </p:cViewPr>
      <p:guideLst>
        <p:guide orient="horz" pos="445"/>
        <p:guide pos="7679"/>
      </p:guideLst>
    </p:cSldViewPr>
  </p:slideViewPr>
  <p:notesTextViewPr>
    <p:cViewPr>
      <p:scale>
        <a:sx n="1" d="1"/>
        <a:sy n="1" d="1"/>
      </p:scale>
      <p:origin x="0" y="0"/>
    </p:cViewPr>
  </p:notesTextViewPr>
  <p:sorterViewPr>
    <p:cViewPr>
      <p:scale>
        <a:sx n="60" d="100"/>
        <a:sy n="60" d="100"/>
      </p:scale>
      <p:origin x="0" y="978"/>
    </p:cViewPr>
  </p:sorterViewPr>
  <p:notesViewPr>
    <p:cSldViewPr snapToGrid="0" snapToObjects="1" showGuides="1">
      <p:cViewPr>
        <p:scale>
          <a:sx n="100" d="100"/>
          <a:sy n="100" d="100"/>
        </p:scale>
        <p:origin x="-1854" y="138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16734-280B-425D-954E-3107237611C5}" type="doc">
      <dgm:prSet loTypeId="urn:microsoft.com/office/officeart/2011/layout/HexagonRadial" loCatId="cycle" qsTypeId="urn:microsoft.com/office/officeart/2005/8/quickstyle/simple1" qsCatId="simple" csTypeId="urn:microsoft.com/office/officeart/2005/8/colors/accent0_1" csCatId="mainScheme" phldr="1"/>
      <dgm:spPr/>
      <dgm:t>
        <a:bodyPr/>
        <a:lstStyle/>
        <a:p>
          <a:endParaRPr lang="en-GB"/>
        </a:p>
      </dgm:t>
    </dgm:pt>
    <dgm:pt modelId="{2FD4CA7B-078C-485F-B8DD-CC7F5E3C8C35}">
      <dgm:prSet phldrT="[Text]" custT="1"/>
      <dgm:spPr>
        <a:solidFill>
          <a:srgbClr val="FFFFCC"/>
        </a:solidFill>
      </dgm:spPr>
      <dgm:t>
        <a:bodyPr/>
        <a:lstStyle/>
        <a:p>
          <a:r>
            <a:rPr lang="en-GB" sz="2800" b="1" dirty="0" smtClean="0">
              <a:latin typeface="+mn-lt"/>
            </a:rPr>
            <a:t>BIG DATA</a:t>
          </a:r>
          <a:endParaRPr lang="en-GB" sz="2800" b="1" dirty="0">
            <a:latin typeface="+mn-lt"/>
          </a:endParaRPr>
        </a:p>
      </dgm:t>
    </dgm:pt>
    <dgm:pt modelId="{FAC5490B-ECB6-4CA7-B60A-81B42B2D12C8}" type="parTrans" cxnId="{32DCB8AA-A817-4960-9C6C-33DD6FB4DEF9}">
      <dgm:prSet/>
      <dgm:spPr/>
      <dgm:t>
        <a:bodyPr/>
        <a:lstStyle/>
        <a:p>
          <a:endParaRPr lang="en-GB" sz="2400" b="1">
            <a:latin typeface="+mn-lt"/>
          </a:endParaRPr>
        </a:p>
      </dgm:t>
    </dgm:pt>
    <dgm:pt modelId="{19E89D96-5AAF-41AE-B790-D8CB9E15BA4B}" type="sibTrans" cxnId="{32DCB8AA-A817-4960-9C6C-33DD6FB4DEF9}">
      <dgm:prSet/>
      <dgm:spPr/>
      <dgm:t>
        <a:bodyPr/>
        <a:lstStyle/>
        <a:p>
          <a:endParaRPr lang="en-GB" sz="2400" b="1">
            <a:latin typeface="+mn-lt"/>
          </a:endParaRPr>
        </a:p>
      </dgm:t>
    </dgm:pt>
    <dgm:pt modelId="{5ACD6E97-ABD9-434E-8E08-79110BD2B011}">
      <dgm:prSet phldrT="[Text]" custT="1"/>
      <dgm:spPr>
        <a:solidFill>
          <a:srgbClr val="92D050"/>
        </a:solidFill>
      </dgm:spPr>
      <dgm:t>
        <a:bodyPr/>
        <a:lstStyle/>
        <a:p>
          <a:r>
            <a:rPr lang="en-GB" sz="1400" b="1" dirty="0" smtClean="0">
              <a:latin typeface="+mn-lt"/>
            </a:rPr>
            <a:t>Bioanalytical omics</a:t>
          </a:r>
          <a:endParaRPr lang="en-GB" sz="1400" b="1" dirty="0">
            <a:latin typeface="+mn-lt"/>
          </a:endParaRPr>
        </a:p>
      </dgm:t>
    </dgm:pt>
    <dgm:pt modelId="{FC23B98D-ED6D-4797-B7C2-63070F53CAF9}" type="parTrans" cxnId="{817FFF62-4526-4B43-ADC4-EECBFF456AAC}">
      <dgm:prSet/>
      <dgm:spPr/>
      <dgm:t>
        <a:bodyPr/>
        <a:lstStyle/>
        <a:p>
          <a:endParaRPr lang="en-GB" sz="2400" b="1">
            <a:latin typeface="+mn-lt"/>
          </a:endParaRPr>
        </a:p>
      </dgm:t>
    </dgm:pt>
    <dgm:pt modelId="{70D9A969-584F-47E1-8B76-0BB08CE1F550}" type="sibTrans" cxnId="{817FFF62-4526-4B43-ADC4-EECBFF456AAC}">
      <dgm:prSet/>
      <dgm:spPr/>
      <dgm:t>
        <a:bodyPr/>
        <a:lstStyle/>
        <a:p>
          <a:endParaRPr lang="en-GB" sz="2400" b="1">
            <a:latin typeface="+mn-lt"/>
          </a:endParaRPr>
        </a:p>
      </dgm:t>
    </dgm:pt>
    <dgm:pt modelId="{20231BF3-7CDC-4AC8-BFA4-D5D7F4CD1B59}">
      <dgm:prSet phldrT="[Text]" custT="1"/>
      <dgm:spPr>
        <a:solidFill>
          <a:srgbClr val="33CCCC"/>
        </a:solidFill>
      </dgm:spPr>
      <dgm:t>
        <a:bodyPr/>
        <a:lstStyle/>
        <a:p>
          <a:endParaRPr lang="en-GB" sz="1050" b="1" dirty="0">
            <a:latin typeface="+mn-lt"/>
          </a:endParaRPr>
        </a:p>
      </dgm:t>
    </dgm:pt>
    <dgm:pt modelId="{51D192D6-CD0E-4F05-BAD4-52B818CB7F1A}" type="parTrans" cxnId="{DE07870C-570E-4C59-8773-E8EE56F33287}">
      <dgm:prSet/>
      <dgm:spPr/>
      <dgm:t>
        <a:bodyPr/>
        <a:lstStyle/>
        <a:p>
          <a:endParaRPr lang="en-GB" sz="2400" b="1">
            <a:latin typeface="+mn-lt"/>
          </a:endParaRPr>
        </a:p>
      </dgm:t>
    </dgm:pt>
    <dgm:pt modelId="{C29D6FE5-4573-4BDE-A128-FEF0A6BA6EC3}" type="sibTrans" cxnId="{DE07870C-570E-4C59-8773-E8EE56F33287}">
      <dgm:prSet/>
      <dgm:spPr/>
      <dgm:t>
        <a:bodyPr/>
        <a:lstStyle/>
        <a:p>
          <a:endParaRPr lang="en-GB" sz="2400" b="1">
            <a:latin typeface="+mn-lt"/>
          </a:endParaRPr>
        </a:p>
      </dgm:t>
    </dgm:pt>
    <dgm:pt modelId="{ED546456-8C91-4EAE-897C-9EB33F9CB626}">
      <dgm:prSet phldrT="[Text]" custT="1"/>
      <dgm:spPr>
        <a:solidFill>
          <a:srgbClr val="FF9900"/>
        </a:solidFill>
      </dgm:spPr>
      <dgm:t>
        <a:bodyPr/>
        <a:lstStyle/>
        <a:p>
          <a:r>
            <a:rPr lang="en-GB" sz="1400" b="1" dirty="0" smtClean="0">
              <a:latin typeface="+mn-lt"/>
            </a:rPr>
            <a:t>Clinical trial data</a:t>
          </a:r>
          <a:endParaRPr lang="en-GB" sz="1400" b="1" dirty="0">
            <a:latin typeface="+mn-lt"/>
          </a:endParaRPr>
        </a:p>
      </dgm:t>
    </dgm:pt>
    <dgm:pt modelId="{C6461320-1B02-4706-B0F5-13DCD26DFC27}" type="parTrans" cxnId="{36FDC59D-E0F6-41C1-9CF9-58F4EF6A72B4}">
      <dgm:prSet/>
      <dgm:spPr/>
      <dgm:t>
        <a:bodyPr/>
        <a:lstStyle/>
        <a:p>
          <a:endParaRPr lang="en-GB" sz="2400" b="1">
            <a:latin typeface="+mn-lt"/>
          </a:endParaRPr>
        </a:p>
      </dgm:t>
    </dgm:pt>
    <dgm:pt modelId="{E6EE4BC8-7B56-4BEE-AFF0-3FE10F1A0DB4}" type="sibTrans" cxnId="{36FDC59D-E0F6-41C1-9CF9-58F4EF6A72B4}">
      <dgm:prSet/>
      <dgm:spPr/>
      <dgm:t>
        <a:bodyPr/>
        <a:lstStyle/>
        <a:p>
          <a:endParaRPr lang="en-GB" sz="2400" b="1">
            <a:latin typeface="+mn-lt"/>
          </a:endParaRPr>
        </a:p>
      </dgm:t>
    </dgm:pt>
    <dgm:pt modelId="{A47BF842-B8C3-4DBC-98D7-C63B43B07250}">
      <dgm:prSet phldrT="[Text]" custT="1"/>
      <dgm:spPr>
        <a:solidFill>
          <a:srgbClr val="FF99FF"/>
        </a:solidFill>
      </dgm:spPr>
      <dgm:t>
        <a:bodyPr/>
        <a:lstStyle/>
        <a:p>
          <a:r>
            <a:rPr lang="en-GB" sz="1400" b="1" dirty="0" smtClean="0">
              <a:latin typeface="+mn-lt"/>
            </a:rPr>
            <a:t>Social media/      m health</a:t>
          </a:r>
          <a:endParaRPr lang="en-GB" sz="1400" b="1" dirty="0">
            <a:latin typeface="+mn-lt"/>
          </a:endParaRPr>
        </a:p>
      </dgm:t>
    </dgm:pt>
    <dgm:pt modelId="{F1A34C57-B8E9-430D-AFD9-7A7E2459B201}" type="parTrans" cxnId="{A8DEB714-1CF2-414F-95B6-B1DB0C6D2DFA}">
      <dgm:prSet/>
      <dgm:spPr/>
      <dgm:t>
        <a:bodyPr/>
        <a:lstStyle/>
        <a:p>
          <a:endParaRPr lang="en-GB" sz="2400" b="1">
            <a:latin typeface="+mn-lt"/>
          </a:endParaRPr>
        </a:p>
      </dgm:t>
    </dgm:pt>
    <dgm:pt modelId="{B5C35D79-914C-4C5C-BD52-CA0302DCB222}" type="sibTrans" cxnId="{A8DEB714-1CF2-414F-95B6-B1DB0C6D2DFA}">
      <dgm:prSet/>
      <dgm:spPr/>
      <dgm:t>
        <a:bodyPr/>
        <a:lstStyle/>
        <a:p>
          <a:endParaRPr lang="en-GB" sz="2400" b="1">
            <a:latin typeface="+mn-lt"/>
          </a:endParaRPr>
        </a:p>
      </dgm:t>
    </dgm:pt>
    <dgm:pt modelId="{5927ACBF-1320-46A4-B018-EE898E33A832}">
      <dgm:prSet phldrT="[Text]" custT="1"/>
      <dgm:spPr>
        <a:solidFill>
          <a:srgbClr val="FF7C80"/>
        </a:solidFill>
      </dgm:spPr>
      <dgm:t>
        <a:bodyPr/>
        <a:lstStyle/>
        <a:p>
          <a:r>
            <a:rPr lang="en-GB" sz="1400" b="1" dirty="0" smtClean="0">
              <a:latin typeface="+mn-lt"/>
            </a:rPr>
            <a:t>ADR data</a:t>
          </a:r>
          <a:endParaRPr lang="en-GB" sz="1400" b="1" dirty="0">
            <a:latin typeface="+mn-lt"/>
          </a:endParaRPr>
        </a:p>
      </dgm:t>
    </dgm:pt>
    <dgm:pt modelId="{A63ED81A-E9F5-4ABC-8D27-E393C97CFFEA}" type="parTrans" cxnId="{60B3C6C1-4FB3-428A-AFF7-18316E2493CD}">
      <dgm:prSet/>
      <dgm:spPr/>
      <dgm:t>
        <a:bodyPr/>
        <a:lstStyle/>
        <a:p>
          <a:endParaRPr lang="en-GB" sz="2400" b="1">
            <a:latin typeface="+mn-lt"/>
          </a:endParaRPr>
        </a:p>
      </dgm:t>
    </dgm:pt>
    <dgm:pt modelId="{523E984A-D57A-44D8-855D-5A318D8B021E}" type="sibTrans" cxnId="{60B3C6C1-4FB3-428A-AFF7-18316E2493CD}">
      <dgm:prSet/>
      <dgm:spPr/>
      <dgm:t>
        <a:bodyPr/>
        <a:lstStyle/>
        <a:p>
          <a:endParaRPr lang="en-GB" sz="2400" b="1">
            <a:latin typeface="+mn-lt"/>
          </a:endParaRPr>
        </a:p>
      </dgm:t>
    </dgm:pt>
    <dgm:pt modelId="{E14E2BE1-899A-4692-892A-F960B75B5645}">
      <dgm:prSet phldrT="[Text]" custT="1"/>
      <dgm:spPr>
        <a:solidFill>
          <a:schemeClr val="accent1"/>
        </a:solidFill>
      </dgm:spPr>
      <dgm:t>
        <a:bodyPr/>
        <a:lstStyle/>
        <a:p>
          <a:r>
            <a:rPr lang="en-GB" sz="1400" b="1" dirty="0" smtClean="0">
              <a:latin typeface="+mn-lt"/>
            </a:rPr>
            <a:t>Genomics</a:t>
          </a:r>
          <a:endParaRPr lang="en-GB" sz="1400" b="1" dirty="0">
            <a:latin typeface="+mn-lt"/>
          </a:endParaRPr>
        </a:p>
      </dgm:t>
    </dgm:pt>
    <dgm:pt modelId="{AECEAD06-FF24-46F1-8719-B6A1545ED8E0}" type="parTrans" cxnId="{DD2ED5AB-4C96-4179-AAA6-0BF5194634C3}">
      <dgm:prSet/>
      <dgm:spPr/>
      <dgm:t>
        <a:bodyPr/>
        <a:lstStyle/>
        <a:p>
          <a:endParaRPr lang="en-GB" sz="2400" b="1">
            <a:latin typeface="+mn-lt"/>
          </a:endParaRPr>
        </a:p>
      </dgm:t>
    </dgm:pt>
    <dgm:pt modelId="{16B7F9C5-9F9C-44B4-9049-533D06D268A7}" type="sibTrans" cxnId="{DD2ED5AB-4C96-4179-AAA6-0BF5194634C3}">
      <dgm:prSet/>
      <dgm:spPr/>
      <dgm:t>
        <a:bodyPr/>
        <a:lstStyle/>
        <a:p>
          <a:endParaRPr lang="en-GB" sz="2400" b="1">
            <a:latin typeface="+mn-lt"/>
          </a:endParaRPr>
        </a:p>
      </dgm:t>
    </dgm:pt>
    <dgm:pt modelId="{1E6EADAB-9174-46BD-9ABE-B1378926A457}" type="pres">
      <dgm:prSet presAssocID="{A9316734-280B-425D-954E-3107237611C5}" presName="Name0" presStyleCnt="0">
        <dgm:presLayoutVars>
          <dgm:chMax val="1"/>
          <dgm:chPref val="1"/>
          <dgm:dir/>
          <dgm:animOne val="branch"/>
          <dgm:animLvl val="lvl"/>
        </dgm:presLayoutVars>
      </dgm:prSet>
      <dgm:spPr/>
      <dgm:t>
        <a:bodyPr/>
        <a:lstStyle/>
        <a:p>
          <a:endParaRPr lang="en-GB"/>
        </a:p>
      </dgm:t>
    </dgm:pt>
    <dgm:pt modelId="{2F8C7249-CD1E-46EA-958D-A9A9A287F731}" type="pres">
      <dgm:prSet presAssocID="{2FD4CA7B-078C-485F-B8DD-CC7F5E3C8C35}" presName="Parent" presStyleLbl="node0" presStyleIdx="0" presStyleCnt="1" custLinFactNeighborX="-962" custLinFactNeighborY="-225">
        <dgm:presLayoutVars>
          <dgm:chMax val="6"/>
          <dgm:chPref val="6"/>
        </dgm:presLayoutVars>
      </dgm:prSet>
      <dgm:spPr/>
      <dgm:t>
        <a:bodyPr/>
        <a:lstStyle/>
        <a:p>
          <a:endParaRPr lang="en-GB"/>
        </a:p>
      </dgm:t>
    </dgm:pt>
    <dgm:pt modelId="{60D54D7B-1261-487D-8C8C-6C221E980412}" type="pres">
      <dgm:prSet presAssocID="{5ACD6E97-ABD9-434E-8E08-79110BD2B011}" presName="Accent1" presStyleCnt="0"/>
      <dgm:spPr/>
    </dgm:pt>
    <dgm:pt modelId="{799ED993-879D-474A-932D-F1FA28A1A038}" type="pres">
      <dgm:prSet presAssocID="{5ACD6E97-ABD9-434E-8E08-79110BD2B011}" presName="Accent" presStyleLbl="bgShp" presStyleIdx="0" presStyleCnt="6"/>
      <dgm:spPr/>
    </dgm:pt>
    <dgm:pt modelId="{C09942CB-5D6B-42F2-9DE3-36B22FFD33AF}" type="pres">
      <dgm:prSet presAssocID="{5ACD6E97-ABD9-434E-8E08-79110BD2B011}" presName="Child1" presStyleLbl="node1" presStyleIdx="0" presStyleCnt="6" custScaleX="104886">
        <dgm:presLayoutVars>
          <dgm:chMax val="0"/>
          <dgm:chPref val="0"/>
          <dgm:bulletEnabled val="1"/>
        </dgm:presLayoutVars>
      </dgm:prSet>
      <dgm:spPr/>
      <dgm:t>
        <a:bodyPr/>
        <a:lstStyle/>
        <a:p>
          <a:endParaRPr lang="en-GB"/>
        </a:p>
      </dgm:t>
    </dgm:pt>
    <dgm:pt modelId="{102CE10E-3E7F-48D6-AF9A-0E40FA532691}" type="pres">
      <dgm:prSet presAssocID="{20231BF3-7CDC-4AC8-BFA4-D5D7F4CD1B59}" presName="Accent2" presStyleCnt="0"/>
      <dgm:spPr/>
    </dgm:pt>
    <dgm:pt modelId="{CE73A8CB-3647-4C79-8C06-CC3F7425753F}" type="pres">
      <dgm:prSet presAssocID="{20231BF3-7CDC-4AC8-BFA4-D5D7F4CD1B59}" presName="Accent" presStyleLbl="bgShp" presStyleIdx="1" presStyleCnt="6"/>
      <dgm:spPr/>
    </dgm:pt>
    <dgm:pt modelId="{A697EB1C-C328-4814-9B13-B32BE517B4FE}" type="pres">
      <dgm:prSet presAssocID="{20231BF3-7CDC-4AC8-BFA4-D5D7F4CD1B59}" presName="Child2" presStyleLbl="node1" presStyleIdx="1" presStyleCnt="6" custScaleX="102509">
        <dgm:presLayoutVars>
          <dgm:chMax val="0"/>
          <dgm:chPref val="0"/>
          <dgm:bulletEnabled val="1"/>
        </dgm:presLayoutVars>
      </dgm:prSet>
      <dgm:spPr/>
      <dgm:t>
        <a:bodyPr/>
        <a:lstStyle/>
        <a:p>
          <a:endParaRPr lang="en-GB"/>
        </a:p>
      </dgm:t>
    </dgm:pt>
    <dgm:pt modelId="{3103B640-3A22-41A0-904F-133A47E21E57}" type="pres">
      <dgm:prSet presAssocID="{ED546456-8C91-4EAE-897C-9EB33F9CB626}" presName="Accent3" presStyleCnt="0"/>
      <dgm:spPr/>
    </dgm:pt>
    <dgm:pt modelId="{0C72778B-4942-49BE-B684-C369EC4349C8}" type="pres">
      <dgm:prSet presAssocID="{ED546456-8C91-4EAE-897C-9EB33F9CB626}" presName="Accent" presStyleLbl="bgShp" presStyleIdx="2" presStyleCnt="6"/>
      <dgm:spPr/>
    </dgm:pt>
    <dgm:pt modelId="{997AF2A3-BF87-4A5F-8300-FFEC0BFE9CEB}" type="pres">
      <dgm:prSet presAssocID="{ED546456-8C91-4EAE-897C-9EB33F9CB626}" presName="Child3" presStyleLbl="node1" presStyleIdx="2" presStyleCnt="6">
        <dgm:presLayoutVars>
          <dgm:chMax val="0"/>
          <dgm:chPref val="0"/>
          <dgm:bulletEnabled val="1"/>
        </dgm:presLayoutVars>
      </dgm:prSet>
      <dgm:spPr/>
      <dgm:t>
        <a:bodyPr/>
        <a:lstStyle/>
        <a:p>
          <a:endParaRPr lang="en-GB"/>
        </a:p>
      </dgm:t>
    </dgm:pt>
    <dgm:pt modelId="{1BEF82B4-B45B-46E3-AF30-9166D10FD97F}" type="pres">
      <dgm:prSet presAssocID="{A47BF842-B8C3-4DBC-98D7-C63B43B07250}" presName="Accent4" presStyleCnt="0"/>
      <dgm:spPr/>
    </dgm:pt>
    <dgm:pt modelId="{54347D5E-7E77-423A-8E1C-0F4B6217A7A0}" type="pres">
      <dgm:prSet presAssocID="{A47BF842-B8C3-4DBC-98D7-C63B43B07250}" presName="Accent" presStyleLbl="bgShp" presStyleIdx="3" presStyleCnt="6"/>
      <dgm:spPr/>
    </dgm:pt>
    <dgm:pt modelId="{F4263ED0-7310-429D-A5A3-6F685BE8744A}" type="pres">
      <dgm:prSet presAssocID="{A47BF842-B8C3-4DBC-98D7-C63B43B07250}" presName="Child4" presStyleLbl="node1" presStyleIdx="3" presStyleCnt="6" custLinFactNeighborX="2032" custLinFactNeighborY="-1312">
        <dgm:presLayoutVars>
          <dgm:chMax val="0"/>
          <dgm:chPref val="0"/>
          <dgm:bulletEnabled val="1"/>
        </dgm:presLayoutVars>
      </dgm:prSet>
      <dgm:spPr/>
      <dgm:t>
        <a:bodyPr/>
        <a:lstStyle/>
        <a:p>
          <a:endParaRPr lang="en-GB"/>
        </a:p>
      </dgm:t>
    </dgm:pt>
    <dgm:pt modelId="{34E3EBB4-70F2-4150-8121-0E740BBE584F}" type="pres">
      <dgm:prSet presAssocID="{5927ACBF-1320-46A4-B018-EE898E33A832}" presName="Accent5" presStyleCnt="0"/>
      <dgm:spPr/>
    </dgm:pt>
    <dgm:pt modelId="{C28E2905-AFF2-4DB7-ADC9-827181098C6B}" type="pres">
      <dgm:prSet presAssocID="{5927ACBF-1320-46A4-B018-EE898E33A832}" presName="Accent" presStyleLbl="bgShp" presStyleIdx="4" presStyleCnt="6"/>
      <dgm:spPr/>
    </dgm:pt>
    <dgm:pt modelId="{AB084697-5112-4A56-9A87-69A2D2D6695D}" type="pres">
      <dgm:prSet presAssocID="{5927ACBF-1320-46A4-B018-EE898E33A832}" presName="Child5" presStyleLbl="node1" presStyleIdx="4" presStyleCnt="6">
        <dgm:presLayoutVars>
          <dgm:chMax val="0"/>
          <dgm:chPref val="0"/>
          <dgm:bulletEnabled val="1"/>
        </dgm:presLayoutVars>
      </dgm:prSet>
      <dgm:spPr/>
      <dgm:t>
        <a:bodyPr/>
        <a:lstStyle/>
        <a:p>
          <a:endParaRPr lang="en-GB"/>
        </a:p>
      </dgm:t>
    </dgm:pt>
    <dgm:pt modelId="{1730A550-9DD0-4759-A72D-C43362A202AA}" type="pres">
      <dgm:prSet presAssocID="{E14E2BE1-899A-4692-892A-F960B75B5645}" presName="Accent6" presStyleCnt="0"/>
      <dgm:spPr/>
    </dgm:pt>
    <dgm:pt modelId="{631EF7FD-33F9-4C4E-9A63-0B962AAC9C98}" type="pres">
      <dgm:prSet presAssocID="{E14E2BE1-899A-4692-892A-F960B75B5645}" presName="Accent" presStyleLbl="bgShp" presStyleIdx="5" presStyleCnt="6"/>
      <dgm:spPr/>
    </dgm:pt>
    <dgm:pt modelId="{8A7A8D81-BB2B-43D2-A0E5-2ED6B6096B7A}" type="pres">
      <dgm:prSet presAssocID="{E14E2BE1-899A-4692-892A-F960B75B5645}" presName="Child6" presStyleLbl="node1" presStyleIdx="5" presStyleCnt="6">
        <dgm:presLayoutVars>
          <dgm:chMax val="0"/>
          <dgm:chPref val="0"/>
          <dgm:bulletEnabled val="1"/>
        </dgm:presLayoutVars>
      </dgm:prSet>
      <dgm:spPr/>
      <dgm:t>
        <a:bodyPr/>
        <a:lstStyle/>
        <a:p>
          <a:endParaRPr lang="en-GB"/>
        </a:p>
      </dgm:t>
    </dgm:pt>
  </dgm:ptLst>
  <dgm:cxnLst>
    <dgm:cxn modelId="{60B3C6C1-4FB3-428A-AFF7-18316E2493CD}" srcId="{2FD4CA7B-078C-485F-B8DD-CC7F5E3C8C35}" destId="{5927ACBF-1320-46A4-B018-EE898E33A832}" srcOrd="4" destOrd="0" parTransId="{A63ED81A-E9F5-4ABC-8D27-E393C97CFFEA}" sibTransId="{523E984A-D57A-44D8-855D-5A318D8B021E}"/>
    <dgm:cxn modelId="{58DE5560-A7CD-4FD6-A85B-2BD13B258CFA}" type="presOf" srcId="{A9316734-280B-425D-954E-3107237611C5}" destId="{1E6EADAB-9174-46BD-9ABE-B1378926A457}" srcOrd="0" destOrd="0" presId="urn:microsoft.com/office/officeart/2011/layout/HexagonRadial"/>
    <dgm:cxn modelId="{817FFF62-4526-4B43-ADC4-EECBFF456AAC}" srcId="{2FD4CA7B-078C-485F-B8DD-CC7F5E3C8C35}" destId="{5ACD6E97-ABD9-434E-8E08-79110BD2B011}" srcOrd="0" destOrd="0" parTransId="{FC23B98D-ED6D-4797-B7C2-63070F53CAF9}" sibTransId="{70D9A969-584F-47E1-8B76-0BB08CE1F550}"/>
    <dgm:cxn modelId="{60EF27A5-5069-451C-835E-A90F35907F87}" type="presOf" srcId="{5ACD6E97-ABD9-434E-8E08-79110BD2B011}" destId="{C09942CB-5D6B-42F2-9DE3-36B22FFD33AF}" srcOrd="0" destOrd="0" presId="urn:microsoft.com/office/officeart/2011/layout/HexagonRadial"/>
    <dgm:cxn modelId="{36FDC59D-E0F6-41C1-9CF9-58F4EF6A72B4}" srcId="{2FD4CA7B-078C-485F-B8DD-CC7F5E3C8C35}" destId="{ED546456-8C91-4EAE-897C-9EB33F9CB626}" srcOrd="2" destOrd="0" parTransId="{C6461320-1B02-4706-B0F5-13DCD26DFC27}" sibTransId="{E6EE4BC8-7B56-4BEE-AFF0-3FE10F1A0DB4}"/>
    <dgm:cxn modelId="{32DCB8AA-A817-4960-9C6C-33DD6FB4DEF9}" srcId="{A9316734-280B-425D-954E-3107237611C5}" destId="{2FD4CA7B-078C-485F-B8DD-CC7F5E3C8C35}" srcOrd="0" destOrd="0" parTransId="{FAC5490B-ECB6-4CA7-B60A-81B42B2D12C8}" sibTransId="{19E89D96-5AAF-41AE-B790-D8CB9E15BA4B}"/>
    <dgm:cxn modelId="{DE07870C-570E-4C59-8773-E8EE56F33287}" srcId="{2FD4CA7B-078C-485F-B8DD-CC7F5E3C8C35}" destId="{20231BF3-7CDC-4AC8-BFA4-D5D7F4CD1B59}" srcOrd="1" destOrd="0" parTransId="{51D192D6-CD0E-4F05-BAD4-52B818CB7F1A}" sibTransId="{C29D6FE5-4573-4BDE-A128-FEF0A6BA6EC3}"/>
    <dgm:cxn modelId="{8574C3C4-81F9-451A-90FA-07EED2B4B97B}" type="presOf" srcId="{20231BF3-7CDC-4AC8-BFA4-D5D7F4CD1B59}" destId="{A697EB1C-C328-4814-9B13-B32BE517B4FE}" srcOrd="0" destOrd="0" presId="urn:microsoft.com/office/officeart/2011/layout/HexagonRadial"/>
    <dgm:cxn modelId="{3F708412-EB81-46BD-8358-B7F679D63FBA}" type="presOf" srcId="{ED546456-8C91-4EAE-897C-9EB33F9CB626}" destId="{997AF2A3-BF87-4A5F-8300-FFEC0BFE9CEB}" srcOrd="0" destOrd="0" presId="urn:microsoft.com/office/officeart/2011/layout/HexagonRadial"/>
    <dgm:cxn modelId="{DD2ED5AB-4C96-4179-AAA6-0BF5194634C3}" srcId="{2FD4CA7B-078C-485F-B8DD-CC7F5E3C8C35}" destId="{E14E2BE1-899A-4692-892A-F960B75B5645}" srcOrd="5" destOrd="0" parTransId="{AECEAD06-FF24-46F1-8719-B6A1545ED8E0}" sibTransId="{16B7F9C5-9F9C-44B4-9049-533D06D268A7}"/>
    <dgm:cxn modelId="{E11A440F-EA21-4ACE-AF3F-1521390A9FAD}" type="presOf" srcId="{E14E2BE1-899A-4692-892A-F960B75B5645}" destId="{8A7A8D81-BB2B-43D2-A0E5-2ED6B6096B7A}" srcOrd="0" destOrd="0" presId="urn:microsoft.com/office/officeart/2011/layout/HexagonRadial"/>
    <dgm:cxn modelId="{44662440-A2F7-4F85-9D9B-826A60488D8E}" type="presOf" srcId="{2FD4CA7B-078C-485F-B8DD-CC7F5E3C8C35}" destId="{2F8C7249-CD1E-46EA-958D-A9A9A287F731}" srcOrd="0" destOrd="0" presId="urn:microsoft.com/office/officeart/2011/layout/HexagonRadial"/>
    <dgm:cxn modelId="{36130932-FDC1-45F9-9684-49522AA65A9F}" type="presOf" srcId="{5927ACBF-1320-46A4-B018-EE898E33A832}" destId="{AB084697-5112-4A56-9A87-69A2D2D6695D}" srcOrd="0" destOrd="0" presId="urn:microsoft.com/office/officeart/2011/layout/HexagonRadial"/>
    <dgm:cxn modelId="{A8DEB714-1CF2-414F-95B6-B1DB0C6D2DFA}" srcId="{2FD4CA7B-078C-485F-B8DD-CC7F5E3C8C35}" destId="{A47BF842-B8C3-4DBC-98D7-C63B43B07250}" srcOrd="3" destOrd="0" parTransId="{F1A34C57-B8E9-430D-AFD9-7A7E2459B201}" sibTransId="{B5C35D79-914C-4C5C-BD52-CA0302DCB222}"/>
    <dgm:cxn modelId="{3AF2B056-D5CF-4D12-A526-BD11FBCAC4D6}" type="presOf" srcId="{A47BF842-B8C3-4DBC-98D7-C63B43B07250}" destId="{F4263ED0-7310-429D-A5A3-6F685BE8744A}" srcOrd="0" destOrd="0" presId="urn:microsoft.com/office/officeart/2011/layout/HexagonRadial"/>
    <dgm:cxn modelId="{4207D2C9-A0CE-411C-B73E-B7B381421CFC}" type="presParOf" srcId="{1E6EADAB-9174-46BD-9ABE-B1378926A457}" destId="{2F8C7249-CD1E-46EA-958D-A9A9A287F731}" srcOrd="0" destOrd="0" presId="urn:microsoft.com/office/officeart/2011/layout/HexagonRadial"/>
    <dgm:cxn modelId="{CF0FD0A5-AFA4-4923-A8A3-AC04B7E8BE8B}" type="presParOf" srcId="{1E6EADAB-9174-46BD-9ABE-B1378926A457}" destId="{60D54D7B-1261-487D-8C8C-6C221E980412}" srcOrd="1" destOrd="0" presId="urn:microsoft.com/office/officeart/2011/layout/HexagonRadial"/>
    <dgm:cxn modelId="{787343ED-8D7D-4656-A30C-3DDA761239E3}" type="presParOf" srcId="{60D54D7B-1261-487D-8C8C-6C221E980412}" destId="{799ED993-879D-474A-932D-F1FA28A1A038}" srcOrd="0" destOrd="0" presId="urn:microsoft.com/office/officeart/2011/layout/HexagonRadial"/>
    <dgm:cxn modelId="{ED0B375F-F201-4997-B37C-1F4DB553883E}" type="presParOf" srcId="{1E6EADAB-9174-46BD-9ABE-B1378926A457}" destId="{C09942CB-5D6B-42F2-9DE3-36B22FFD33AF}" srcOrd="2" destOrd="0" presId="urn:microsoft.com/office/officeart/2011/layout/HexagonRadial"/>
    <dgm:cxn modelId="{66457FDB-7A26-4975-9F6E-17B2467A5630}" type="presParOf" srcId="{1E6EADAB-9174-46BD-9ABE-B1378926A457}" destId="{102CE10E-3E7F-48D6-AF9A-0E40FA532691}" srcOrd="3" destOrd="0" presId="urn:microsoft.com/office/officeart/2011/layout/HexagonRadial"/>
    <dgm:cxn modelId="{C1927B73-00B2-4972-B8E5-4A79C7BF4321}" type="presParOf" srcId="{102CE10E-3E7F-48D6-AF9A-0E40FA532691}" destId="{CE73A8CB-3647-4C79-8C06-CC3F7425753F}" srcOrd="0" destOrd="0" presId="urn:microsoft.com/office/officeart/2011/layout/HexagonRadial"/>
    <dgm:cxn modelId="{0AE6A115-090D-4C37-A9FD-909FB9748FAA}" type="presParOf" srcId="{1E6EADAB-9174-46BD-9ABE-B1378926A457}" destId="{A697EB1C-C328-4814-9B13-B32BE517B4FE}" srcOrd="4" destOrd="0" presId="urn:microsoft.com/office/officeart/2011/layout/HexagonRadial"/>
    <dgm:cxn modelId="{E8213CFE-4CE9-425C-8FAD-916CE3F87886}" type="presParOf" srcId="{1E6EADAB-9174-46BD-9ABE-B1378926A457}" destId="{3103B640-3A22-41A0-904F-133A47E21E57}" srcOrd="5" destOrd="0" presId="urn:microsoft.com/office/officeart/2011/layout/HexagonRadial"/>
    <dgm:cxn modelId="{3C44D2E5-D5F8-47A3-ACA7-B8C7DE81251E}" type="presParOf" srcId="{3103B640-3A22-41A0-904F-133A47E21E57}" destId="{0C72778B-4942-49BE-B684-C369EC4349C8}" srcOrd="0" destOrd="0" presId="urn:microsoft.com/office/officeart/2011/layout/HexagonRadial"/>
    <dgm:cxn modelId="{CC98C9FA-C6A2-4133-8F4C-69AC4989E187}" type="presParOf" srcId="{1E6EADAB-9174-46BD-9ABE-B1378926A457}" destId="{997AF2A3-BF87-4A5F-8300-FFEC0BFE9CEB}" srcOrd="6" destOrd="0" presId="urn:microsoft.com/office/officeart/2011/layout/HexagonRadial"/>
    <dgm:cxn modelId="{DC8C5BFD-6897-4642-84F5-F7C0B5CEA024}" type="presParOf" srcId="{1E6EADAB-9174-46BD-9ABE-B1378926A457}" destId="{1BEF82B4-B45B-46E3-AF30-9166D10FD97F}" srcOrd="7" destOrd="0" presId="urn:microsoft.com/office/officeart/2011/layout/HexagonRadial"/>
    <dgm:cxn modelId="{0D55DF96-E625-44D5-9B14-C73C5EC4F3F5}" type="presParOf" srcId="{1BEF82B4-B45B-46E3-AF30-9166D10FD97F}" destId="{54347D5E-7E77-423A-8E1C-0F4B6217A7A0}" srcOrd="0" destOrd="0" presId="urn:microsoft.com/office/officeart/2011/layout/HexagonRadial"/>
    <dgm:cxn modelId="{6F773014-826D-407F-A986-7B63550523FE}" type="presParOf" srcId="{1E6EADAB-9174-46BD-9ABE-B1378926A457}" destId="{F4263ED0-7310-429D-A5A3-6F685BE8744A}" srcOrd="8" destOrd="0" presId="urn:microsoft.com/office/officeart/2011/layout/HexagonRadial"/>
    <dgm:cxn modelId="{5AEECA47-D0D0-40E6-BDE4-E3046C1D92DA}" type="presParOf" srcId="{1E6EADAB-9174-46BD-9ABE-B1378926A457}" destId="{34E3EBB4-70F2-4150-8121-0E740BBE584F}" srcOrd="9" destOrd="0" presId="urn:microsoft.com/office/officeart/2011/layout/HexagonRadial"/>
    <dgm:cxn modelId="{C8B96893-BDAE-451E-A7E2-520D43198248}" type="presParOf" srcId="{34E3EBB4-70F2-4150-8121-0E740BBE584F}" destId="{C28E2905-AFF2-4DB7-ADC9-827181098C6B}" srcOrd="0" destOrd="0" presId="urn:microsoft.com/office/officeart/2011/layout/HexagonRadial"/>
    <dgm:cxn modelId="{C09E54F9-143E-42C6-9210-587EF67BB87B}" type="presParOf" srcId="{1E6EADAB-9174-46BD-9ABE-B1378926A457}" destId="{AB084697-5112-4A56-9A87-69A2D2D6695D}" srcOrd="10" destOrd="0" presId="urn:microsoft.com/office/officeart/2011/layout/HexagonRadial"/>
    <dgm:cxn modelId="{7548DD47-18FD-4767-93D2-8B1EFDC6E548}" type="presParOf" srcId="{1E6EADAB-9174-46BD-9ABE-B1378926A457}" destId="{1730A550-9DD0-4759-A72D-C43362A202AA}" srcOrd="11" destOrd="0" presId="urn:microsoft.com/office/officeart/2011/layout/HexagonRadial"/>
    <dgm:cxn modelId="{CA2DF48F-16B9-442A-9E77-5664E0EBB94E}" type="presParOf" srcId="{1730A550-9DD0-4759-A72D-C43362A202AA}" destId="{631EF7FD-33F9-4C4E-9A63-0B962AAC9C98}" srcOrd="0" destOrd="0" presId="urn:microsoft.com/office/officeart/2011/layout/HexagonRadial"/>
    <dgm:cxn modelId="{5339D645-D4D7-49CA-8CB0-158756139285}" type="presParOf" srcId="{1E6EADAB-9174-46BD-9ABE-B1378926A457}" destId="{8A7A8D81-BB2B-43D2-A0E5-2ED6B6096B7A}"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7249-CD1E-46EA-958D-A9A9A287F731}">
      <dsp:nvSpPr>
        <dsp:cNvPr id="0" name=""/>
        <dsp:cNvSpPr/>
      </dsp:nvSpPr>
      <dsp:spPr>
        <a:xfrm>
          <a:off x="3072346" y="1829944"/>
          <a:ext cx="2331707" cy="2017021"/>
        </a:xfrm>
        <a:prstGeom prst="hexagon">
          <a:avLst>
            <a:gd name="adj" fmla="val 28570"/>
            <a:gd name="vf" fmla="val 115470"/>
          </a:avLst>
        </a:prstGeom>
        <a:solidFill>
          <a:srgbClr val="FFFF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latin typeface="+mn-lt"/>
            </a:rPr>
            <a:t>BIG DATA</a:t>
          </a:r>
          <a:endParaRPr lang="en-GB" sz="2800" b="1" kern="1200" dirty="0">
            <a:latin typeface="+mn-lt"/>
          </a:endParaRPr>
        </a:p>
      </dsp:txBody>
      <dsp:txXfrm>
        <a:off x="3458743" y="2164193"/>
        <a:ext cx="1558913" cy="1348523"/>
      </dsp:txXfrm>
    </dsp:sp>
    <dsp:sp modelId="{CE73A8CB-3647-4C79-8C06-CC3F7425753F}">
      <dsp:nvSpPr>
        <dsp:cNvPr id="0" name=""/>
        <dsp:cNvSpPr/>
      </dsp:nvSpPr>
      <dsp:spPr>
        <a:xfrm>
          <a:off x="4554874" y="869474"/>
          <a:ext cx="879746" cy="758018"/>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942CB-5D6B-42F2-9DE3-36B22FFD33AF}">
      <dsp:nvSpPr>
        <dsp:cNvPr id="0" name=""/>
        <dsp:cNvSpPr/>
      </dsp:nvSpPr>
      <dsp:spPr>
        <a:xfrm>
          <a:off x="3262880" y="0"/>
          <a:ext cx="2004180" cy="1653082"/>
        </a:xfrm>
        <a:prstGeom prst="hexagon">
          <a:avLst>
            <a:gd name="adj" fmla="val 28570"/>
            <a:gd name="vf" fmla="val 11547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mn-lt"/>
            </a:rPr>
            <a:t>Bioanalytical omics</a:t>
          </a:r>
          <a:endParaRPr lang="en-GB" sz="1400" b="1" kern="1200" dirty="0">
            <a:latin typeface="+mn-lt"/>
          </a:endParaRPr>
        </a:p>
      </dsp:txBody>
      <dsp:txXfrm>
        <a:off x="3587324" y="267607"/>
        <a:ext cx="1355292" cy="1117868"/>
      </dsp:txXfrm>
    </dsp:sp>
    <dsp:sp modelId="{0C72778B-4942-49BE-B684-C369EC4349C8}">
      <dsp:nvSpPr>
        <dsp:cNvPr id="0" name=""/>
        <dsp:cNvSpPr/>
      </dsp:nvSpPr>
      <dsp:spPr>
        <a:xfrm>
          <a:off x="5581607" y="2286564"/>
          <a:ext cx="879746" cy="758018"/>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7EB1C-C328-4814-9B13-B32BE517B4FE}">
      <dsp:nvSpPr>
        <dsp:cNvPr id="0" name=""/>
        <dsp:cNvSpPr/>
      </dsp:nvSpPr>
      <dsp:spPr>
        <a:xfrm>
          <a:off x="5038032" y="1016756"/>
          <a:ext cx="1958760" cy="1653082"/>
        </a:xfrm>
        <a:prstGeom prst="hexagon">
          <a:avLst>
            <a:gd name="adj" fmla="val 28570"/>
            <a:gd name="vf" fmla="val 115470"/>
          </a:avLst>
        </a:prstGeom>
        <a:solidFill>
          <a:srgbClr val="33CC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en-GB" sz="1050" b="1" kern="1200" dirty="0">
            <a:latin typeface="+mn-lt"/>
          </a:endParaRPr>
        </a:p>
      </dsp:txBody>
      <dsp:txXfrm>
        <a:off x="5358691" y="1287374"/>
        <a:ext cx="1317442" cy="1111846"/>
      </dsp:txXfrm>
    </dsp:sp>
    <dsp:sp modelId="{54347D5E-7E77-423A-8E1C-0F4B6217A7A0}">
      <dsp:nvSpPr>
        <dsp:cNvPr id="0" name=""/>
        <dsp:cNvSpPr/>
      </dsp:nvSpPr>
      <dsp:spPr>
        <a:xfrm>
          <a:off x="4868372" y="3886193"/>
          <a:ext cx="879746" cy="758018"/>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AF2A3-BF87-4A5F-8300-FFEC0BFE9CEB}">
      <dsp:nvSpPr>
        <dsp:cNvPr id="0" name=""/>
        <dsp:cNvSpPr/>
      </dsp:nvSpPr>
      <dsp:spPr>
        <a:xfrm>
          <a:off x="5062003" y="3015581"/>
          <a:ext cx="1910818" cy="1653082"/>
        </a:xfrm>
        <a:prstGeom prst="hexagon">
          <a:avLst>
            <a:gd name="adj" fmla="val 28570"/>
            <a:gd name="vf" fmla="val 115470"/>
          </a:avLst>
        </a:prstGeom>
        <a:solidFill>
          <a:srgbClr val="FF99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mn-lt"/>
            </a:rPr>
            <a:t>Clinical trial data</a:t>
          </a:r>
          <a:endParaRPr lang="en-GB" sz="1400" b="1" kern="1200" dirty="0">
            <a:latin typeface="+mn-lt"/>
          </a:endParaRPr>
        </a:p>
      </dsp:txBody>
      <dsp:txXfrm>
        <a:off x="5378666" y="3289532"/>
        <a:ext cx="1277492" cy="1105180"/>
      </dsp:txXfrm>
    </dsp:sp>
    <dsp:sp modelId="{C28E2905-AFF2-4DB7-ADC9-827181098C6B}">
      <dsp:nvSpPr>
        <dsp:cNvPr id="0" name=""/>
        <dsp:cNvSpPr/>
      </dsp:nvSpPr>
      <dsp:spPr>
        <a:xfrm>
          <a:off x="3099116" y="4052240"/>
          <a:ext cx="879746" cy="758018"/>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63ED0-7310-429D-A5A3-6F685BE8744A}">
      <dsp:nvSpPr>
        <dsp:cNvPr id="0" name=""/>
        <dsp:cNvSpPr/>
      </dsp:nvSpPr>
      <dsp:spPr>
        <a:xfrm>
          <a:off x="3348389" y="4011786"/>
          <a:ext cx="1910818" cy="1653082"/>
        </a:xfrm>
        <a:prstGeom prst="hexagon">
          <a:avLst>
            <a:gd name="adj" fmla="val 28570"/>
            <a:gd name="vf" fmla="val 115470"/>
          </a:avLst>
        </a:prstGeom>
        <a:solidFill>
          <a:srgbClr val="FF99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mn-lt"/>
            </a:rPr>
            <a:t>Social media/      m health</a:t>
          </a:r>
          <a:endParaRPr lang="en-GB" sz="1400" b="1" kern="1200" dirty="0">
            <a:latin typeface="+mn-lt"/>
          </a:endParaRPr>
        </a:p>
      </dsp:txBody>
      <dsp:txXfrm>
        <a:off x="3665052" y="4285737"/>
        <a:ext cx="1277492" cy="1105180"/>
      </dsp:txXfrm>
    </dsp:sp>
    <dsp:sp modelId="{631EF7FD-33F9-4C4E-9A63-0B962AAC9C98}">
      <dsp:nvSpPr>
        <dsp:cNvPr id="0" name=""/>
        <dsp:cNvSpPr/>
      </dsp:nvSpPr>
      <dsp:spPr>
        <a:xfrm>
          <a:off x="2055570" y="2635719"/>
          <a:ext cx="879746" cy="758018"/>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84697-5112-4A56-9A87-69A2D2D6695D}">
      <dsp:nvSpPr>
        <dsp:cNvPr id="0" name=""/>
        <dsp:cNvSpPr/>
      </dsp:nvSpPr>
      <dsp:spPr>
        <a:xfrm>
          <a:off x="1548983" y="3016718"/>
          <a:ext cx="1910818" cy="1653082"/>
        </a:xfrm>
        <a:prstGeom prst="hexagon">
          <a:avLst>
            <a:gd name="adj" fmla="val 28570"/>
            <a:gd name="vf" fmla="val 115470"/>
          </a:avLst>
        </a:prstGeom>
        <a:solidFill>
          <a:srgbClr val="FF7C8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mn-lt"/>
            </a:rPr>
            <a:t>ADR data</a:t>
          </a:r>
          <a:endParaRPr lang="en-GB" sz="1400" b="1" kern="1200" dirty="0">
            <a:latin typeface="+mn-lt"/>
          </a:endParaRPr>
        </a:p>
      </dsp:txBody>
      <dsp:txXfrm>
        <a:off x="1865646" y="3290669"/>
        <a:ext cx="1277492" cy="1105180"/>
      </dsp:txXfrm>
    </dsp:sp>
    <dsp:sp modelId="{8A7A8D81-BB2B-43D2-A0E5-2ED6B6096B7A}">
      <dsp:nvSpPr>
        <dsp:cNvPr id="0" name=""/>
        <dsp:cNvSpPr/>
      </dsp:nvSpPr>
      <dsp:spPr>
        <a:xfrm>
          <a:off x="1548983" y="1014481"/>
          <a:ext cx="1910818" cy="1653082"/>
        </a:xfrm>
        <a:prstGeom prst="hexagon">
          <a:avLst>
            <a:gd name="adj" fmla="val 28570"/>
            <a:gd name="vf" fmla="val 115470"/>
          </a:avLst>
        </a:prstGeom>
        <a:solidFill>
          <a:schemeClr val="accent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mn-lt"/>
            </a:rPr>
            <a:t>Genomics</a:t>
          </a:r>
          <a:endParaRPr lang="en-GB" sz="1400" b="1" kern="1200" dirty="0">
            <a:latin typeface="+mn-lt"/>
          </a:endParaRPr>
        </a:p>
      </dsp:txBody>
      <dsp:txXfrm>
        <a:off x="1865646" y="1288432"/>
        <a:ext cx="1277492" cy="110518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20A2891C-37ED-4E1A-8971-62B352579322}" type="datetimeFigureOut">
              <a:rPr lang="en-GB" smtClean="0"/>
              <a:t>20/11/2018</a:t>
            </a:fld>
            <a:endParaRPr lang="en-GB"/>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DE1D2FD9-F300-45AA-950C-5C0623057E54}" type="slidenum">
              <a:rPr lang="en-GB" smtClean="0"/>
              <a:t>‹#›</a:t>
            </a:fld>
            <a:endParaRPr lang="en-GB"/>
          </a:p>
        </p:txBody>
      </p:sp>
    </p:spTree>
    <p:extLst>
      <p:ext uri="{BB962C8B-B14F-4D97-AF65-F5344CB8AC3E}">
        <p14:creationId xmlns:p14="http://schemas.microsoft.com/office/powerpoint/2010/main" val="3768035415"/>
      </p:ext>
    </p:extLst>
  </p:cSld>
  <p:clrMap bg1="lt1" tx1="dk1" bg2="lt2" tx2="dk2" accent1="accent1" accent2="accent2" accent3="accent3" accent4="accent4" accent5="accent5" accent6="accent6" hlink="hlink" folHlink="folHlink"/>
  <p:notesStyle>
    <a:lvl1pPr marL="0" algn="l" defTabSz="913992" rtl="0" eaLnBrk="1" latinLnBrk="0" hangingPunct="1">
      <a:defRPr sz="1200" kern="1200">
        <a:solidFill>
          <a:schemeClr val="tx1"/>
        </a:solidFill>
        <a:latin typeface="+mn-lt"/>
        <a:ea typeface="+mn-ea"/>
        <a:cs typeface="+mn-cs"/>
      </a:defRPr>
    </a:lvl1pPr>
    <a:lvl2pPr marL="456987" algn="l" defTabSz="913992" rtl="0" eaLnBrk="1" latinLnBrk="0" hangingPunct="1">
      <a:defRPr sz="1200" kern="1200">
        <a:solidFill>
          <a:schemeClr val="tx1"/>
        </a:solidFill>
        <a:latin typeface="+mn-lt"/>
        <a:ea typeface="+mn-ea"/>
        <a:cs typeface="+mn-cs"/>
      </a:defRPr>
    </a:lvl2pPr>
    <a:lvl3pPr marL="913992" algn="l" defTabSz="913992" rtl="0" eaLnBrk="1" latinLnBrk="0" hangingPunct="1">
      <a:defRPr sz="1200" kern="1200">
        <a:solidFill>
          <a:schemeClr val="tx1"/>
        </a:solidFill>
        <a:latin typeface="+mn-lt"/>
        <a:ea typeface="+mn-ea"/>
        <a:cs typeface="+mn-cs"/>
      </a:defRPr>
    </a:lvl3pPr>
    <a:lvl4pPr marL="1370988" algn="l" defTabSz="913992" rtl="0" eaLnBrk="1" latinLnBrk="0" hangingPunct="1">
      <a:defRPr sz="1200" kern="1200">
        <a:solidFill>
          <a:schemeClr val="tx1"/>
        </a:solidFill>
        <a:latin typeface="+mn-lt"/>
        <a:ea typeface="+mn-ea"/>
        <a:cs typeface="+mn-cs"/>
      </a:defRPr>
    </a:lvl4pPr>
    <a:lvl5pPr marL="1827984" algn="l" defTabSz="913992" rtl="0" eaLnBrk="1" latinLnBrk="0" hangingPunct="1">
      <a:defRPr sz="1200" kern="1200">
        <a:solidFill>
          <a:schemeClr val="tx1"/>
        </a:solidFill>
        <a:latin typeface="+mn-lt"/>
        <a:ea typeface="+mn-ea"/>
        <a:cs typeface="+mn-cs"/>
      </a:defRPr>
    </a:lvl5pPr>
    <a:lvl6pPr marL="2284990" algn="l" defTabSz="913992" rtl="0" eaLnBrk="1" latinLnBrk="0" hangingPunct="1">
      <a:defRPr sz="1200" kern="1200">
        <a:solidFill>
          <a:schemeClr val="tx1"/>
        </a:solidFill>
        <a:latin typeface="+mn-lt"/>
        <a:ea typeface="+mn-ea"/>
        <a:cs typeface="+mn-cs"/>
      </a:defRPr>
    </a:lvl6pPr>
    <a:lvl7pPr marL="2741974" algn="l" defTabSz="913992" rtl="0" eaLnBrk="1" latinLnBrk="0" hangingPunct="1">
      <a:defRPr sz="1200" kern="1200">
        <a:solidFill>
          <a:schemeClr val="tx1"/>
        </a:solidFill>
        <a:latin typeface="+mn-lt"/>
        <a:ea typeface="+mn-ea"/>
        <a:cs typeface="+mn-cs"/>
      </a:defRPr>
    </a:lvl7pPr>
    <a:lvl8pPr marL="3198960" algn="l" defTabSz="913992" rtl="0" eaLnBrk="1" latinLnBrk="0" hangingPunct="1">
      <a:defRPr sz="1200" kern="1200">
        <a:solidFill>
          <a:schemeClr val="tx1"/>
        </a:solidFill>
        <a:latin typeface="+mn-lt"/>
        <a:ea typeface="+mn-ea"/>
        <a:cs typeface="+mn-cs"/>
      </a:defRPr>
    </a:lvl8pPr>
    <a:lvl9pPr marL="3655947" algn="l" defTabSz="9139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dirty="0"/>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1</a:t>
            </a:fld>
            <a:endParaRPr lang="en-GB" altLang="en-US" dirty="0"/>
          </a:p>
        </p:txBody>
      </p:sp>
    </p:spTree>
    <p:extLst>
      <p:ext uri="{BB962C8B-B14F-4D97-AF65-F5344CB8AC3E}">
        <p14:creationId xmlns:p14="http://schemas.microsoft.com/office/powerpoint/2010/main" val="269495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10</a:t>
            </a:fld>
            <a:endParaRPr lang="en-GB"/>
          </a:p>
        </p:txBody>
      </p:sp>
    </p:spTree>
    <p:extLst>
      <p:ext uri="{BB962C8B-B14F-4D97-AF65-F5344CB8AC3E}">
        <p14:creationId xmlns:p14="http://schemas.microsoft.com/office/powerpoint/2010/main" val="145014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endParaRPr lang="en-US" altLang="en-US" smtClean="0"/>
          </a:p>
        </p:txBody>
      </p:sp>
      <p:sp>
        <p:nvSpPr>
          <p:cNvPr id="64516" name="Date Placeholder 3"/>
          <p:cNvSpPr>
            <a:spLocks noGrp="1"/>
          </p:cNvSpPr>
          <p:nvPr>
            <p:ph type="dt" sz="quarter" idx="1"/>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60CD4FD7-212A-4F26-8B15-E643EDB13C72}" type="datetime4">
              <a:rPr lang="en-GB" altLang="en-US">
                <a:solidFill>
                  <a:prstClr val="black"/>
                </a:solidFill>
              </a:rPr>
              <a:pPr eaLnBrk="1" hangingPunct="1">
                <a:spcBef>
                  <a:spcPct val="0"/>
                </a:spcBef>
              </a:pPr>
              <a:t>20 November 2018</a:t>
            </a:fld>
            <a:endParaRPr lang="en-GB" altLang="en-US">
              <a:solidFill>
                <a:prstClr val="black"/>
              </a:solidFill>
            </a:endParaRPr>
          </a:p>
        </p:txBody>
      </p:sp>
      <p:sp>
        <p:nvSpPr>
          <p:cNvPr id="64517"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61285BFA-6C73-487F-8585-43F2CEC0363A}" type="slidenum">
              <a:rPr lang="en-GB" altLang="en-US">
                <a:solidFill>
                  <a:prstClr val="black"/>
                </a:solidFill>
              </a:rPr>
              <a:pPr eaLnBrk="1" hangingPunct="1">
                <a:spcBef>
                  <a:spcPct val="0"/>
                </a:spcBef>
              </a:pPr>
              <a:t>11</a:t>
            </a:fld>
            <a:endParaRPr lang="en-GB"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12</a:t>
            </a:fld>
            <a:endParaRPr lang="en-GB"/>
          </a:p>
        </p:txBody>
      </p:sp>
    </p:spTree>
    <p:extLst>
      <p:ext uri="{BB962C8B-B14F-4D97-AF65-F5344CB8AC3E}">
        <p14:creationId xmlns:p14="http://schemas.microsoft.com/office/powerpoint/2010/main" val="363824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13</a:t>
            </a:fld>
            <a:endParaRPr lang="en-GB"/>
          </a:p>
        </p:txBody>
      </p:sp>
    </p:spTree>
    <p:extLst>
      <p:ext uri="{BB962C8B-B14F-4D97-AF65-F5344CB8AC3E}">
        <p14:creationId xmlns:p14="http://schemas.microsoft.com/office/powerpoint/2010/main" val="2087697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739775"/>
            <a:ext cx="6583362" cy="3703638"/>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14</a:t>
            </a:fld>
            <a:endParaRPr lang="en-GB" altLang="en-US"/>
          </a:p>
        </p:txBody>
      </p:sp>
    </p:spTree>
    <p:extLst>
      <p:ext uri="{BB962C8B-B14F-4D97-AF65-F5344CB8AC3E}">
        <p14:creationId xmlns:p14="http://schemas.microsoft.com/office/powerpoint/2010/main" val="79196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15</a:t>
            </a:fld>
            <a:endParaRPr lang="en-GB"/>
          </a:p>
        </p:txBody>
      </p:sp>
    </p:spTree>
    <p:extLst>
      <p:ext uri="{BB962C8B-B14F-4D97-AF65-F5344CB8AC3E}">
        <p14:creationId xmlns:p14="http://schemas.microsoft.com/office/powerpoint/2010/main" val="21266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16</a:t>
            </a:fld>
            <a:endParaRPr lang="en-GB"/>
          </a:p>
        </p:txBody>
      </p:sp>
    </p:spTree>
    <p:extLst>
      <p:ext uri="{BB962C8B-B14F-4D97-AF65-F5344CB8AC3E}">
        <p14:creationId xmlns:p14="http://schemas.microsoft.com/office/powerpoint/2010/main" val="362570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17</a:t>
            </a:fld>
            <a:endParaRPr lang="en-GB"/>
          </a:p>
        </p:txBody>
      </p:sp>
    </p:spTree>
    <p:extLst>
      <p:ext uri="{BB962C8B-B14F-4D97-AF65-F5344CB8AC3E}">
        <p14:creationId xmlns:p14="http://schemas.microsoft.com/office/powerpoint/2010/main" val="362570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altLang="en-US" smtClean="0"/>
          </a:p>
        </p:txBody>
      </p:sp>
      <p:sp>
        <p:nvSpPr>
          <p:cNvPr id="73732" name="Date Placeholder 3"/>
          <p:cNvSpPr>
            <a:spLocks noGrp="1"/>
          </p:cNvSpPr>
          <p:nvPr>
            <p:ph type="dt" sz="quarter" idx="1"/>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5191EB84-FDB7-41FD-9D90-8B2C2BA490DB}" type="datetime4">
              <a:rPr lang="en-GB" altLang="en-US" smtClean="0">
                <a:cs typeface="Arial" pitchFamily="34" charset="0"/>
              </a:rPr>
              <a:pPr eaLnBrk="1" hangingPunct="1">
                <a:spcBef>
                  <a:spcPct val="0"/>
                </a:spcBef>
              </a:pPr>
              <a:t>20 November 2018</a:t>
            </a:fld>
            <a:endParaRPr lang="en-GB" altLang="en-US" smtClean="0">
              <a:cs typeface="Arial" pitchFamily="34" charset="0"/>
            </a:endParaRPr>
          </a:p>
        </p:txBody>
      </p:sp>
      <p:sp>
        <p:nvSpPr>
          <p:cNvPr id="73733"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6ECB7182-1F79-453A-A954-C562F6E24983}" type="slidenum">
              <a:rPr lang="en-GB" altLang="en-US" smtClean="0">
                <a:cs typeface="Arial" pitchFamily="34" charset="0"/>
              </a:rPr>
              <a:pPr eaLnBrk="1" hangingPunct="1">
                <a:spcBef>
                  <a:spcPct val="0"/>
                </a:spcBef>
              </a:pPr>
              <a:t>18</a:t>
            </a:fld>
            <a:endParaRPr lang="en-GB" alt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xfrm>
            <a:off x="257175" y="860425"/>
            <a:ext cx="6154738" cy="3462338"/>
          </a:xfrm>
          <a:ln/>
        </p:spPr>
      </p:sp>
      <p:sp>
        <p:nvSpPr>
          <p:cNvPr id="1105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07530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2</a:t>
            </a:fld>
            <a:endParaRPr lang="en-GB" altLang="en-US"/>
          </a:p>
        </p:txBody>
      </p:sp>
    </p:spTree>
    <p:extLst>
      <p:ext uri="{BB962C8B-B14F-4D97-AF65-F5344CB8AC3E}">
        <p14:creationId xmlns:p14="http://schemas.microsoft.com/office/powerpoint/2010/main" val="140128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20</a:t>
            </a:fld>
            <a:endParaRPr lang="en-GB"/>
          </a:p>
        </p:txBody>
      </p:sp>
    </p:spTree>
    <p:extLst>
      <p:ext uri="{BB962C8B-B14F-4D97-AF65-F5344CB8AC3E}">
        <p14:creationId xmlns:p14="http://schemas.microsoft.com/office/powerpoint/2010/main" val="347073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21</a:t>
            </a:fld>
            <a:endParaRPr lang="en-GB"/>
          </a:p>
        </p:txBody>
      </p:sp>
    </p:spTree>
    <p:extLst>
      <p:ext uri="{BB962C8B-B14F-4D97-AF65-F5344CB8AC3E}">
        <p14:creationId xmlns:p14="http://schemas.microsoft.com/office/powerpoint/2010/main" val="333882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22</a:t>
            </a:fld>
            <a:endParaRPr lang="en-GB"/>
          </a:p>
        </p:txBody>
      </p:sp>
    </p:spTree>
    <p:extLst>
      <p:ext uri="{BB962C8B-B14F-4D97-AF65-F5344CB8AC3E}">
        <p14:creationId xmlns:p14="http://schemas.microsoft.com/office/powerpoint/2010/main" val="398608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23</a:t>
            </a:fld>
            <a:endParaRPr lang="en-GB"/>
          </a:p>
        </p:txBody>
      </p:sp>
    </p:spTree>
    <p:extLst>
      <p:ext uri="{BB962C8B-B14F-4D97-AF65-F5344CB8AC3E}">
        <p14:creationId xmlns:p14="http://schemas.microsoft.com/office/powerpoint/2010/main" val="313363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24</a:t>
            </a:fld>
            <a:endParaRPr lang="en-GB" altLang="en-US"/>
          </a:p>
        </p:txBody>
      </p:sp>
    </p:spTree>
    <p:extLst>
      <p:ext uri="{BB962C8B-B14F-4D97-AF65-F5344CB8AC3E}">
        <p14:creationId xmlns:p14="http://schemas.microsoft.com/office/powerpoint/2010/main" val="101220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25</a:t>
            </a:fld>
            <a:endParaRPr lang="en-GB"/>
          </a:p>
        </p:txBody>
      </p:sp>
    </p:spTree>
    <p:extLst>
      <p:ext uri="{BB962C8B-B14F-4D97-AF65-F5344CB8AC3E}">
        <p14:creationId xmlns:p14="http://schemas.microsoft.com/office/powerpoint/2010/main" val="34184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26</a:t>
            </a:fld>
            <a:endParaRPr lang="en-GB" altLang="en-US"/>
          </a:p>
        </p:txBody>
      </p:sp>
    </p:spTree>
    <p:extLst>
      <p:ext uri="{BB962C8B-B14F-4D97-AF65-F5344CB8AC3E}">
        <p14:creationId xmlns:p14="http://schemas.microsoft.com/office/powerpoint/2010/main" val="180267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27</a:t>
            </a:fld>
            <a:endParaRPr lang="en-GB" altLang="en-US"/>
          </a:p>
        </p:txBody>
      </p:sp>
    </p:spTree>
    <p:extLst>
      <p:ext uri="{BB962C8B-B14F-4D97-AF65-F5344CB8AC3E}">
        <p14:creationId xmlns:p14="http://schemas.microsoft.com/office/powerpoint/2010/main" val="141607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456" y="4411541"/>
            <a:ext cx="6327648" cy="4442698"/>
          </a:xfrm>
        </p:spPr>
        <p:txBody>
          <a:bodyPr/>
          <a:lstStyle/>
          <a:p>
            <a:endParaRPr lang="en-GB" dirty="0"/>
          </a:p>
        </p:txBody>
      </p:sp>
      <p:sp>
        <p:nvSpPr>
          <p:cNvPr id="4" name="Slide Number Placeholder 3"/>
          <p:cNvSpPr>
            <a:spLocks noGrp="1"/>
          </p:cNvSpPr>
          <p:nvPr>
            <p:ph type="sldNum" sz="quarter" idx="10"/>
          </p:nvPr>
        </p:nvSpPr>
        <p:spPr>
          <a:xfrm>
            <a:off x="6296025" y="9377317"/>
            <a:ext cx="371520" cy="493633"/>
          </a:xfrm>
        </p:spPr>
        <p:txBody>
          <a:bodyPr/>
          <a:lstStyle/>
          <a:p>
            <a:fld id="{DE1D2FD9-F300-45AA-950C-5C0623057E54}" type="slidenum">
              <a:rPr lang="en-GB" smtClean="0"/>
              <a:t>28</a:t>
            </a:fld>
            <a:endParaRPr lang="en-GB" dirty="0"/>
          </a:p>
        </p:txBody>
      </p:sp>
    </p:spTree>
    <p:extLst>
      <p:ext uri="{BB962C8B-B14F-4D97-AF65-F5344CB8AC3E}">
        <p14:creationId xmlns:p14="http://schemas.microsoft.com/office/powerpoint/2010/main" val="583673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29</a:t>
            </a:fld>
            <a:endParaRPr lang="en-GB" altLang="en-US"/>
          </a:p>
        </p:txBody>
      </p:sp>
    </p:spTree>
    <p:extLst>
      <p:ext uri="{BB962C8B-B14F-4D97-AF65-F5344CB8AC3E}">
        <p14:creationId xmlns:p14="http://schemas.microsoft.com/office/powerpoint/2010/main" val="378443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3</a:t>
            </a:fld>
            <a:endParaRPr lang="en-GB"/>
          </a:p>
        </p:txBody>
      </p:sp>
    </p:spTree>
    <p:extLst>
      <p:ext uri="{BB962C8B-B14F-4D97-AF65-F5344CB8AC3E}">
        <p14:creationId xmlns:p14="http://schemas.microsoft.com/office/powerpoint/2010/main" val="1716764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1D2FD9-F300-45AA-950C-5C0623057E54}" type="slidenum">
              <a:rPr lang="en-GB" smtClean="0"/>
              <a:t>30</a:t>
            </a:fld>
            <a:endParaRPr lang="en-GB"/>
          </a:p>
        </p:txBody>
      </p:sp>
    </p:spTree>
    <p:extLst>
      <p:ext uri="{BB962C8B-B14F-4D97-AF65-F5344CB8AC3E}">
        <p14:creationId xmlns:p14="http://schemas.microsoft.com/office/powerpoint/2010/main" val="206168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4</a:t>
            </a:fld>
            <a:endParaRPr lang="en-GB"/>
          </a:p>
        </p:txBody>
      </p:sp>
    </p:spTree>
    <p:extLst>
      <p:ext uri="{BB962C8B-B14F-4D97-AF65-F5344CB8AC3E}">
        <p14:creationId xmlns:p14="http://schemas.microsoft.com/office/powerpoint/2010/main" val="380968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D2FD9-F300-45AA-950C-5C0623057E54}" type="slidenum">
              <a:rPr lang="en-GB" smtClean="0"/>
              <a:t>5</a:t>
            </a:fld>
            <a:endParaRPr lang="en-GB"/>
          </a:p>
        </p:txBody>
      </p:sp>
    </p:spTree>
    <p:extLst>
      <p:ext uri="{BB962C8B-B14F-4D97-AF65-F5344CB8AC3E}">
        <p14:creationId xmlns:p14="http://schemas.microsoft.com/office/powerpoint/2010/main" val="380968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DE1D2FD9-F300-45AA-950C-5C0623057E54}" type="slidenum">
              <a:rPr lang="en-GB" smtClean="0"/>
              <a:t>6</a:t>
            </a:fld>
            <a:endParaRPr lang="en-GB"/>
          </a:p>
        </p:txBody>
      </p:sp>
    </p:spTree>
    <p:extLst>
      <p:ext uri="{BB962C8B-B14F-4D97-AF65-F5344CB8AC3E}">
        <p14:creationId xmlns:p14="http://schemas.microsoft.com/office/powerpoint/2010/main" val="337055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7</a:t>
            </a:fld>
            <a:endParaRPr lang="en-GB" altLang="en-US" dirty="0"/>
          </a:p>
        </p:txBody>
      </p:sp>
    </p:spTree>
    <p:extLst>
      <p:ext uri="{BB962C8B-B14F-4D97-AF65-F5344CB8AC3E}">
        <p14:creationId xmlns:p14="http://schemas.microsoft.com/office/powerpoint/2010/main" val="36219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561919"/>
            <a:ext cx="5335270" cy="4442698"/>
          </a:xfrm>
        </p:spPr>
        <p:txBody>
          <a:bodyPr/>
          <a:lstStyle/>
          <a:p>
            <a:endParaRPr lang="en-GB" sz="1800" dirty="0">
              <a:latin typeface="Verdana" pitchFamily="34" charset="0"/>
            </a:endParaRPr>
          </a:p>
        </p:txBody>
      </p:sp>
      <p:sp>
        <p:nvSpPr>
          <p:cNvPr id="4" name="Date Placeholder 3"/>
          <p:cNvSpPr>
            <a:spLocks noGrp="1"/>
          </p:cNvSpPr>
          <p:nvPr>
            <p:ph type="dt" idx="10"/>
          </p:nvPr>
        </p:nvSpPr>
        <p:spPr/>
        <p:txBody>
          <a:bodyPr/>
          <a:lstStyle/>
          <a:p>
            <a:fld id="{6A4E70EA-DB5A-47B3-9A98-DE37E28F1233}" type="datetime4">
              <a:rPr lang="en-GB" altLang="en-US" smtClean="0"/>
              <a:pPr/>
              <a:t>20 November 2018</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8</a:t>
            </a:fld>
            <a:endParaRPr lang="en-GB" altLang="en-US"/>
          </a:p>
        </p:txBody>
      </p:sp>
    </p:spTree>
    <p:extLst>
      <p:ext uri="{BB962C8B-B14F-4D97-AF65-F5344CB8AC3E}">
        <p14:creationId xmlns:p14="http://schemas.microsoft.com/office/powerpoint/2010/main" val="385136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eaLnBrk="1" hangingPunct="1"/>
            <a:endParaRPr lang="en-US" altLang="en-US" smtClean="0"/>
          </a:p>
        </p:txBody>
      </p:sp>
      <p:sp>
        <p:nvSpPr>
          <p:cNvPr id="77828" name="Date Placeholder 3"/>
          <p:cNvSpPr>
            <a:spLocks noGrp="1"/>
          </p:cNvSpPr>
          <p:nvPr>
            <p:ph type="dt" sz="quarter" idx="1"/>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E7AD7FE4-F3C7-4EEB-A27B-7EA556CAC46F}" type="datetime4">
              <a:rPr lang="en-GB" altLang="en-US" smtClean="0">
                <a:cs typeface="Arial" pitchFamily="34" charset="0"/>
              </a:rPr>
              <a:pPr eaLnBrk="1" hangingPunct="1">
                <a:spcBef>
                  <a:spcPct val="0"/>
                </a:spcBef>
              </a:pPr>
              <a:t>20 November 2018</a:t>
            </a:fld>
            <a:endParaRPr lang="en-GB" altLang="en-US" smtClean="0">
              <a:cs typeface="Arial" pitchFamily="34" charset="0"/>
            </a:endParaRPr>
          </a:p>
        </p:txBody>
      </p:sp>
      <p:sp>
        <p:nvSpPr>
          <p:cNvPr id="77829"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E61EE525-1B37-4D16-80A7-35A700C06E2A}" type="slidenum">
              <a:rPr lang="en-GB" altLang="en-US" smtClean="0">
                <a:cs typeface="Arial" pitchFamily="34" charset="0"/>
              </a:rPr>
              <a:pPr eaLnBrk="1" hangingPunct="1">
                <a:spcBef>
                  <a:spcPct val="0"/>
                </a:spcBef>
              </a:pPr>
              <a:t>9</a:t>
            </a:fld>
            <a:endParaRPr lang="en-GB" altLang="en-US" smtClean="0">
              <a:cs typeface="Arial" pitchFamily="34" charset="0"/>
            </a:endParaRPr>
          </a:p>
        </p:txBody>
      </p:sp>
    </p:spTree>
    <p:extLst>
      <p:ext uri="{BB962C8B-B14F-4D97-AF65-F5344CB8AC3E}">
        <p14:creationId xmlns:p14="http://schemas.microsoft.com/office/powerpoint/2010/main" val="101270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12192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00">
              <a:solidFill>
                <a:srgbClr val="000000"/>
              </a:solidFill>
            </a:endParaRPr>
          </a:p>
        </p:txBody>
      </p:sp>
      <p:sp>
        <p:nvSpPr>
          <p:cNvPr id="374786" name="Rectangle 2"/>
          <p:cNvSpPr>
            <a:spLocks noGrp="1" noChangeArrowheads="1"/>
          </p:cNvSpPr>
          <p:nvPr>
            <p:ph type="ctrTitle" hasCustomPrompt="1"/>
          </p:nvPr>
        </p:nvSpPr>
        <p:spPr>
          <a:xfrm>
            <a:off x="478367" y="3192000"/>
            <a:ext cx="7198784" cy="1248000"/>
          </a:xfrm>
        </p:spPr>
        <p:txBody>
          <a:bodyPr anchor="b"/>
          <a:lstStyle>
            <a:lvl1pPr>
              <a:lnSpc>
                <a:spcPts val="2800"/>
              </a:lnSpc>
              <a:defRPr sz="25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478367" y="4728001"/>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58158" rtl="0" eaLnBrk="1" fontAlgn="base" latinLnBrk="0" hangingPunct="1">
              <a:lnSpc>
                <a:spcPts val="1600"/>
              </a:lnSpc>
              <a:spcBef>
                <a:spcPct val="0"/>
              </a:spcBef>
              <a:spcAft>
                <a:spcPct val="0"/>
              </a:spcAft>
              <a:buClr>
                <a:srgbClr val="000000"/>
              </a:buClr>
              <a:buSzTx/>
              <a:buFontTx/>
              <a:buNone/>
              <a:tabLst/>
              <a:defRPr sz="1500"/>
            </a:lvl1pPr>
          </a:lstStyle>
          <a:p>
            <a:pPr marL="0" marR="0" lvl="0" indent="0" algn="l" defTabSz="10758158" rtl="0" eaLnBrk="1" fontAlgn="base" latinLnBrk="0" hangingPunct="1">
              <a:lnSpc>
                <a:spcPts val="16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478367" y="45840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pPr algn="ctr" fontAlgn="base">
              <a:lnSpc>
                <a:spcPct val="120000"/>
              </a:lnSpc>
              <a:spcBef>
                <a:spcPct val="0"/>
              </a:spcBef>
              <a:spcAft>
                <a:spcPct val="0"/>
              </a:spcAft>
            </a:pPr>
            <a:endParaRPr lang="en-GB" sz="2100">
              <a:solidFill>
                <a:srgbClr val="000000"/>
              </a:solidFill>
            </a:endParaRPr>
          </a:p>
        </p:txBody>
      </p:sp>
      <p:sp>
        <p:nvSpPr>
          <p:cNvPr id="374791" name="Line 7"/>
          <p:cNvSpPr>
            <a:spLocks noChangeShapeType="1"/>
          </p:cNvSpPr>
          <p:nvPr/>
        </p:nvSpPr>
        <p:spPr bwMode="auto">
          <a:xfrm>
            <a:off x="0" y="2386013"/>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a:lnSpc>
                <a:spcPct val="120000"/>
              </a:lnSpc>
              <a:spcBef>
                <a:spcPct val="0"/>
              </a:spcBef>
              <a:spcAft>
                <a:spcPct val="0"/>
              </a:spcAft>
            </a:pPr>
            <a:endParaRPr lang="en-GB" sz="2100">
              <a:solidFill>
                <a:srgbClr val="000000"/>
              </a:solidFill>
            </a:endParaRPr>
          </a:p>
        </p:txBody>
      </p:sp>
      <p:sp>
        <p:nvSpPr>
          <p:cNvPr id="374797" name="Text Box 13"/>
          <p:cNvSpPr txBox="1">
            <a:spLocks noChangeArrowheads="1"/>
          </p:cNvSpPr>
          <p:nvPr/>
        </p:nvSpPr>
        <p:spPr bwMode="auto">
          <a:xfrm>
            <a:off x="9027145" y="6415162"/>
            <a:ext cx="2216151"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fontAlgn="base">
              <a:spcBef>
                <a:spcPct val="50000"/>
              </a:spcBef>
              <a:spcAft>
                <a:spcPct val="0"/>
              </a:spcAft>
            </a:pPr>
            <a:r>
              <a:rPr lang="en-GB" altLang="en-US" sz="700">
                <a:solidFill>
                  <a:srgbClr val="000000"/>
                </a:solidFill>
              </a:rPr>
              <a:t>An agency of the European Union</a:t>
            </a:r>
          </a:p>
        </p:txBody>
      </p:sp>
      <p:sp>
        <p:nvSpPr>
          <p:cNvPr id="374800" name="Line 16"/>
          <p:cNvSpPr>
            <a:spLocks noChangeShapeType="1"/>
          </p:cNvSpPr>
          <p:nvPr/>
        </p:nvSpPr>
        <p:spPr bwMode="auto">
          <a:xfrm>
            <a:off x="0" y="6732589"/>
            <a:ext cx="12192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pPr algn="ctr" fontAlgn="base">
              <a:lnSpc>
                <a:spcPct val="120000"/>
              </a:lnSpc>
              <a:spcBef>
                <a:spcPct val="0"/>
              </a:spcBef>
              <a:spcAft>
                <a:spcPct val="0"/>
              </a:spcAft>
            </a:pPr>
            <a:endParaRPr lang="en-GB" sz="2100">
              <a:solidFill>
                <a:srgbClr val="000000"/>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7632000" y="528000"/>
            <a:ext cx="408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9200" y="6230400"/>
            <a:ext cx="412032"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00">
              <a:solidFill>
                <a:srgbClr val="000000"/>
              </a:solidFill>
            </a:endParaRPr>
          </a:p>
        </p:txBody>
      </p:sp>
      <p:sp>
        <p:nvSpPr>
          <p:cNvPr id="3" name="Text Placeholder 2"/>
          <p:cNvSpPr>
            <a:spLocks noGrp="1"/>
          </p:cNvSpPr>
          <p:nvPr>
            <p:ph type="body" sz="quarter" idx="10" hasCustomPrompt="1"/>
          </p:nvPr>
        </p:nvSpPr>
        <p:spPr>
          <a:xfrm>
            <a:off x="478367" y="5349215"/>
            <a:ext cx="7198784" cy="288032"/>
          </a:xfrm>
        </p:spPr>
        <p:txBody>
          <a:bodyPr/>
          <a:lstStyle>
            <a:lvl1pPr>
              <a:lnSpc>
                <a:spcPct val="100000"/>
              </a:lnSpc>
              <a:spcAft>
                <a:spcPts val="0"/>
              </a:spcAft>
              <a:defRPr sz="1500"/>
            </a:lvl1pPr>
          </a:lstStyle>
          <a:p>
            <a:r>
              <a:rPr lang="en-GB" altLang="en-US" kern="0"/>
              <a:t>Event title [optional]</a:t>
            </a:r>
          </a:p>
        </p:txBody>
      </p:sp>
    </p:spTree>
    <p:extLst>
      <p:ext uri="{BB962C8B-B14F-4D97-AF65-F5344CB8AC3E}">
        <p14:creationId xmlns:p14="http://schemas.microsoft.com/office/powerpoint/2010/main" val="262622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3950A041-A957-4831-BA7C-F963211E893A}"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92355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299" indent="0" algn="ctr">
              <a:buNone/>
              <a:defRPr>
                <a:solidFill>
                  <a:schemeClr val="tx1">
                    <a:tint val="75000"/>
                  </a:schemeClr>
                </a:solidFill>
              </a:defRPr>
            </a:lvl2pPr>
            <a:lvl3pPr marL="1218630" indent="0" algn="ctr">
              <a:buNone/>
              <a:defRPr>
                <a:solidFill>
                  <a:schemeClr val="tx1">
                    <a:tint val="75000"/>
                  </a:schemeClr>
                </a:solidFill>
              </a:defRPr>
            </a:lvl3pPr>
            <a:lvl4pPr marL="1827938" indent="0" algn="ctr">
              <a:buNone/>
              <a:defRPr>
                <a:solidFill>
                  <a:schemeClr val="tx1">
                    <a:tint val="75000"/>
                  </a:schemeClr>
                </a:solidFill>
              </a:defRPr>
            </a:lvl4pPr>
            <a:lvl5pPr marL="2437258" indent="0" algn="ctr">
              <a:buNone/>
              <a:defRPr>
                <a:solidFill>
                  <a:schemeClr val="tx1">
                    <a:tint val="75000"/>
                  </a:schemeClr>
                </a:solidFill>
              </a:defRPr>
            </a:lvl5pPr>
            <a:lvl6pPr marL="3046556" indent="0" algn="ctr">
              <a:buNone/>
              <a:defRPr>
                <a:solidFill>
                  <a:schemeClr val="tx1">
                    <a:tint val="75000"/>
                  </a:schemeClr>
                </a:solidFill>
              </a:defRPr>
            </a:lvl6pPr>
            <a:lvl7pPr marL="3655855" indent="0" algn="ctr">
              <a:buNone/>
              <a:defRPr>
                <a:solidFill>
                  <a:schemeClr val="tx1">
                    <a:tint val="75000"/>
                  </a:schemeClr>
                </a:solidFill>
              </a:defRPr>
            </a:lvl7pPr>
            <a:lvl8pPr marL="4265173" indent="0" algn="ctr">
              <a:buNone/>
              <a:defRPr>
                <a:solidFill>
                  <a:schemeClr val="tx1">
                    <a:tint val="75000"/>
                  </a:schemeClr>
                </a:solidFill>
              </a:defRPr>
            </a:lvl8pPr>
            <a:lvl9pPr marL="487448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A91E0B6-627D-4B14-8E93-EEFEB9149173}" type="datetimeFigureOut">
              <a:rPr lang="en-GB">
                <a:solidFill>
                  <a:srgbClr val="000000"/>
                </a:solidFill>
              </a:rPr>
              <a:pPr>
                <a:defRPr/>
              </a:pPr>
              <a:t>20/11/2018</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72EF26-A53C-44D9-B16E-908FA6250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754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content logos right">
    <p:spTree>
      <p:nvGrpSpPr>
        <p:cNvPr id="1" name=""/>
        <p:cNvGrpSpPr/>
        <p:nvPr/>
      </p:nvGrpSpPr>
      <p:grpSpPr>
        <a:xfrm>
          <a:off x="0" y="0"/>
          <a:ext cx="0" cy="0"/>
          <a:chOff x="0" y="0"/>
          <a:chExt cx="0" cy="0"/>
        </a:xfrm>
      </p:grpSpPr>
      <p:sp>
        <p:nvSpPr>
          <p:cNvPr id="2" name="Title 1"/>
          <p:cNvSpPr>
            <a:spLocks noGrp="1"/>
          </p:cNvSpPr>
          <p:nvPr>
            <p:ph type="title"/>
          </p:nvPr>
        </p:nvSpPr>
        <p:spPr>
          <a:xfrm>
            <a:off x="478392" y="1026585"/>
            <a:ext cx="11231033" cy="962256"/>
          </a:xfrm>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8392" y="2084874"/>
            <a:ext cx="8497953" cy="4224471"/>
          </a:xfrm>
        </p:spPr>
        <p:txBody>
          <a:bodyPr/>
          <a:lstStyle>
            <a:lvl2pPr>
              <a:defRPr sz="19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xfrm>
            <a:off x="988485" y="6405033"/>
            <a:ext cx="8659283" cy="239184"/>
          </a:xfrm>
        </p:spPr>
        <p:txBody>
          <a:bodyPr anchor="b"/>
          <a:lstStyle>
            <a:lvl1pPr algn="l">
              <a:lnSpc>
                <a:spcPts val="1600"/>
              </a:lnSpc>
              <a:defRPr sz="1100">
                <a:solidFill>
                  <a:srgbClr val="003399"/>
                </a:solidFill>
              </a:defRPr>
            </a:lvl1pPr>
          </a:lstStyle>
          <a:p>
            <a:pPr>
              <a:defRPr/>
            </a:pPr>
            <a:r>
              <a:rPr lang="en-GB" altLang="en-US"/>
              <a:t>Trends in big data</a:t>
            </a:r>
            <a:endParaRPr lang="en-GB" altLang="en-US" dirty="0"/>
          </a:p>
        </p:txBody>
      </p:sp>
      <p:sp>
        <p:nvSpPr>
          <p:cNvPr id="5" name="Rectangle 5"/>
          <p:cNvSpPr>
            <a:spLocks noGrp="1" noChangeArrowheads="1"/>
          </p:cNvSpPr>
          <p:nvPr>
            <p:ph type="sldNum" sz="quarter" idx="11"/>
          </p:nvPr>
        </p:nvSpPr>
        <p:spPr/>
        <p:txBody>
          <a:bodyPr anchor="b"/>
          <a:lstStyle>
            <a:lvl1pPr algn="l">
              <a:lnSpc>
                <a:spcPts val="1600"/>
              </a:lnSpc>
              <a:defRPr sz="1100">
                <a:solidFill>
                  <a:srgbClr val="003399"/>
                </a:solidFill>
              </a:defRPr>
            </a:lvl1pPr>
          </a:lstStyle>
          <a:p>
            <a:pPr>
              <a:defRPr/>
            </a:pPr>
            <a:fld id="{35DFADA4-76CD-4D07-B382-8A22F935D410}" type="slidenum">
              <a:rPr lang="en-GB" altLang="en-US"/>
              <a:pPr>
                <a:defRPr/>
              </a:pPr>
              <a:t>‹#›</a:t>
            </a:fld>
            <a:endParaRPr lang="en-GB" altLang="en-US"/>
          </a:p>
        </p:txBody>
      </p:sp>
      <p:sp>
        <p:nvSpPr>
          <p:cNvPr id="6" name="Rectangle 8"/>
          <p:cNvSpPr>
            <a:spLocks noGrp="1" noChangeArrowheads="1"/>
          </p:cNvSpPr>
          <p:nvPr>
            <p:ph type="dt" sz="half" idx="12"/>
          </p:nvPr>
        </p:nvSpPr>
        <p:spPr/>
        <p:txBody>
          <a:bodyPr anchor="b"/>
          <a:lstStyle>
            <a:lvl1pPr algn="r">
              <a:lnSpc>
                <a:spcPts val="1600"/>
              </a:lnSpc>
              <a:defRPr sz="1100">
                <a:solidFill>
                  <a:srgbClr val="003399"/>
                </a:solidFill>
              </a:defRPr>
            </a:lvl1pPr>
          </a:lstStyle>
          <a:p>
            <a:pPr>
              <a:defRPr/>
            </a:pPr>
            <a:endParaRPr lang="en-GB" altLang="en-US"/>
          </a:p>
        </p:txBody>
      </p:sp>
    </p:spTree>
    <p:extLst>
      <p:ext uri="{BB962C8B-B14F-4D97-AF65-F5344CB8AC3E}">
        <p14:creationId xmlns:p14="http://schemas.microsoft.com/office/powerpoint/2010/main" val="416155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12192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060" fontAlgn="base">
              <a:lnSpc>
                <a:spcPct val="120000"/>
              </a:lnSpc>
              <a:spcBef>
                <a:spcPct val="0"/>
              </a:spcBef>
              <a:spcAft>
                <a:spcPct val="0"/>
              </a:spcAft>
            </a:pPr>
            <a:endParaRPr lang="en-GB" sz="2100">
              <a:solidFill>
                <a:srgbClr val="000000"/>
              </a:solidFill>
            </a:endParaRPr>
          </a:p>
        </p:txBody>
      </p:sp>
      <p:sp>
        <p:nvSpPr>
          <p:cNvPr id="374786" name="Rectangle 2"/>
          <p:cNvSpPr>
            <a:spLocks noGrp="1" noChangeArrowheads="1"/>
          </p:cNvSpPr>
          <p:nvPr>
            <p:ph type="ctrTitle" hasCustomPrompt="1"/>
          </p:nvPr>
        </p:nvSpPr>
        <p:spPr>
          <a:xfrm>
            <a:off x="478367" y="3192000"/>
            <a:ext cx="7198784" cy="1248000"/>
          </a:xfrm>
        </p:spPr>
        <p:txBody>
          <a:bodyPr anchor="b"/>
          <a:lstStyle>
            <a:lvl1pPr>
              <a:lnSpc>
                <a:spcPts val="2800"/>
              </a:lnSpc>
              <a:defRPr sz="25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478367" y="4728001"/>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58962" rtl="0" eaLnBrk="1" fontAlgn="base" latinLnBrk="0" hangingPunct="1">
              <a:lnSpc>
                <a:spcPts val="1600"/>
              </a:lnSpc>
              <a:spcBef>
                <a:spcPct val="0"/>
              </a:spcBef>
              <a:spcAft>
                <a:spcPct val="0"/>
              </a:spcAft>
              <a:buClr>
                <a:srgbClr val="000000"/>
              </a:buClr>
              <a:buSzTx/>
              <a:buFontTx/>
              <a:buNone/>
              <a:tabLst/>
              <a:defRPr sz="1500"/>
            </a:lvl1pPr>
          </a:lstStyle>
          <a:p>
            <a:pPr marL="0" marR="0" lvl="0" indent="0" algn="l" defTabSz="10758962" rtl="0" eaLnBrk="1" fontAlgn="base" latinLnBrk="0" hangingPunct="1">
              <a:lnSpc>
                <a:spcPts val="16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478367" y="45840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p>
            <a:pPr algn="ctr" defTabSz="914060" fontAlgn="base">
              <a:lnSpc>
                <a:spcPct val="120000"/>
              </a:lnSpc>
              <a:spcBef>
                <a:spcPct val="0"/>
              </a:spcBef>
              <a:spcAft>
                <a:spcPct val="0"/>
              </a:spcAft>
            </a:pPr>
            <a:endParaRPr lang="en-GB" sz="2100">
              <a:solidFill>
                <a:srgbClr val="000000"/>
              </a:solidFill>
            </a:endParaRPr>
          </a:p>
        </p:txBody>
      </p:sp>
      <p:sp>
        <p:nvSpPr>
          <p:cNvPr id="374791" name="Line 7"/>
          <p:cNvSpPr>
            <a:spLocks noChangeShapeType="1"/>
          </p:cNvSpPr>
          <p:nvPr/>
        </p:nvSpPr>
        <p:spPr bwMode="auto">
          <a:xfrm>
            <a:off x="0" y="2386013"/>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defTabSz="914060" fontAlgn="base">
              <a:lnSpc>
                <a:spcPct val="120000"/>
              </a:lnSpc>
              <a:spcBef>
                <a:spcPct val="0"/>
              </a:spcBef>
              <a:spcAft>
                <a:spcPct val="0"/>
              </a:spcAft>
            </a:pPr>
            <a:endParaRPr lang="en-GB" sz="2100">
              <a:solidFill>
                <a:srgbClr val="000000"/>
              </a:solidFill>
            </a:endParaRPr>
          </a:p>
        </p:txBody>
      </p:sp>
      <p:sp>
        <p:nvSpPr>
          <p:cNvPr id="374797" name="Text Box 13"/>
          <p:cNvSpPr txBox="1">
            <a:spLocks noChangeArrowheads="1"/>
          </p:cNvSpPr>
          <p:nvPr/>
        </p:nvSpPr>
        <p:spPr bwMode="auto">
          <a:xfrm>
            <a:off x="9027141" y="6415158"/>
            <a:ext cx="2216151"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060" fontAlgn="base">
              <a:spcBef>
                <a:spcPct val="50000"/>
              </a:spcBef>
              <a:spcAft>
                <a:spcPct val="0"/>
              </a:spcAft>
            </a:pPr>
            <a:r>
              <a:rPr lang="en-GB" altLang="en-US" sz="700">
                <a:solidFill>
                  <a:srgbClr val="000000"/>
                </a:solidFill>
              </a:rPr>
              <a:t>An agency of the European Union</a:t>
            </a:r>
          </a:p>
        </p:txBody>
      </p:sp>
      <p:sp>
        <p:nvSpPr>
          <p:cNvPr id="374800" name="Line 16"/>
          <p:cNvSpPr>
            <a:spLocks noChangeShapeType="1"/>
          </p:cNvSpPr>
          <p:nvPr/>
        </p:nvSpPr>
        <p:spPr bwMode="auto">
          <a:xfrm>
            <a:off x="0" y="6732589"/>
            <a:ext cx="12192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p>
            <a:pPr algn="ctr" defTabSz="914060" fontAlgn="base">
              <a:lnSpc>
                <a:spcPct val="120000"/>
              </a:lnSpc>
              <a:spcBef>
                <a:spcPct val="0"/>
              </a:spcBef>
              <a:spcAft>
                <a:spcPct val="0"/>
              </a:spcAft>
            </a:pPr>
            <a:endParaRPr lang="en-GB" sz="2100">
              <a:solidFill>
                <a:srgbClr val="000000"/>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7632000" y="528000"/>
            <a:ext cx="408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9200" y="6230400"/>
            <a:ext cx="412032"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060" fontAlgn="base">
              <a:lnSpc>
                <a:spcPct val="120000"/>
              </a:lnSpc>
              <a:spcBef>
                <a:spcPct val="0"/>
              </a:spcBef>
              <a:spcAft>
                <a:spcPct val="0"/>
              </a:spcAft>
            </a:pPr>
            <a:endParaRPr lang="en-GB" sz="2100">
              <a:solidFill>
                <a:srgbClr val="000000"/>
              </a:solidFill>
            </a:endParaRPr>
          </a:p>
        </p:txBody>
      </p:sp>
      <p:sp>
        <p:nvSpPr>
          <p:cNvPr id="3" name="Text Placeholder 2"/>
          <p:cNvSpPr>
            <a:spLocks noGrp="1"/>
          </p:cNvSpPr>
          <p:nvPr>
            <p:ph type="body" sz="quarter" idx="10" hasCustomPrompt="1"/>
          </p:nvPr>
        </p:nvSpPr>
        <p:spPr>
          <a:xfrm>
            <a:off x="478367" y="5349215"/>
            <a:ext cx="7198784" cy="288032"/>
          </a:xfrm>
        </p:spPr>
        <p:txBody>
          <a:bodyPr/>
          <a:lstStyle>
            <a:lvl1pPr>
              <a:lnSpc>
                <a:spcPct val="100000"/>
              </a:lnSpc>
              <a:spcAft>
                <a:spcPts val="0"/>
              </a:spcAft>
              <a:defRPr sz="1500"/>
            </a:lvl1pPr>
          </a:lstStyle>
          <a:p>
            <a:r>
              <a:rPr lang="en-GB" altLang="en-US" kern="0"/>
              <a:t>Event title [optional]</a:t>
            </a:r>
          </a:p>
        </p:txBody>
      </p:sp>
    </p:spTree>
    <p:extLst>
      <p:ext uri="{BB962C8B-B14F-4D97-AF65-F5344CB8AC3E}">
        <p14:creationId xmlns:p14="http://schemas.microsoft.com/office/powerpoint/2010/main" val="343902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baseline="0"/>
            </a:lvl1pPr>
          </a:lstStyle>
          <a:p>
            <a:r>
              <a:rPr lang="en-US"/>
              <a:t>Click to edit Master title style</a:t>
            </a:r>
            <a:endParaRPr lang="en-GB"/>
          </a:p>
        </p:txBody>
      </p:sp>
      <p:sp>
        <p:nvSpPr>
          <p:cNvPr id="3" name="Content Placeholder 2"/>
          <p:cNvSpPr>
            <a:spLocks noGrp="1"/>
          </p:cNvSpPr>
          <p:nvPr>
            <p:ph sz="half" idx="1"/>
          </p:nvPr>
        </p:nvSpPr>
        <p:spPr>
          <a:xfrm>
            <a:off x="478368" y="2159011"/>
            <a:ext cx="5491200" cy="3959225"/>
          </a:xfrm>
        </p:spPr>
        <p:txBody>
          <a:bodyPr/>
          <a:lstStyle>
            <a:lvl1pPr marL="0" marR="0" indent="0" algn="l" defTabSz="10758962"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58962"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58962"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58962"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58962"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58962"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
        <p:nvSpPr>
          <p:cNvPr id="8" name="Content Placeholder 2"/>
          <p:cNvSpPr>
            <a:spLocks noGrp="1"/>
          </p:cNvSpPr>
          <p:nvPr>
            <p:ph sz="half" idx="13"/>
          </p:nvPr>
        </p:nvSpPr>
        <p:spPr>
          <a:xfrm>
            <a:off x="6216000" y="2159011"/>
            <a:ext cx="5491200" cy="3959225"/>
          </a:xfrm>
        </p:spPr>
        <p:txBody>
          <a:bodyPr/>
          <a:lstStyle>
            <a:lvl1pPr marL="0" marR="0" indent="0" algn="l" defTabSz="10758962"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58962"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58962"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58962"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58962"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58962"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332499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p>
            <a:endParaRPr lang="en-GB" altLang="en-US">
              <a:solidFill>
                <a:srgbClr val="000000"/>
              </a:solidFill>
            </a:endParaRPr>
          </a:p>
        </p:txBody>
      </p:sp>
      <p:sp>
        <p:nvSpPr>
          <p:cNvPr id="6" name="Line 2"/>
          <p:cNvSpPr>
            <a:spLocks noChangeShapeType="1"/>
          </p:cNvSpPr>
          <p:nvPr userDrawn="1"/>
        </p:nvSpPr>
        <p:spPr bwMode="auto">
          <a:xfrm>
            <a:off x="478367" y="3778251"/>
            <a:ext cx="816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p>
            <a:pPr algn="ctr" defTabSz="914060" fontAlgn="base">
              <a:lnSpc>
                <a:spcPct val="120000"/>
              </a:lnSpc>
              <a:spcBef>
                <a:spcPct val="0"/>
              </a:spcBef>
              <a:spcAft>
                <a:spcPct val="0"/>
              </a:spcAft>
            </a:pPr>
            <a:endParaRPr lang="en-GB" sz="2100">
              <a:solidFill>
                <a:srgbClr val="000000"/>
              </a:solidFill>
            </a:endParaRPr>
          </a:p>
        </p:txBody>
      </p:sp>
      <p:sp>
        <p:nvSpPr>
          <p:cNvPr id="11" name="Text Placeholder 9"/>
          <p:cNvSpPr>
            <a:spLocks noGrp="1"/>
          </p:cNvSpPr>
          <p:nvPr>
            <p:ph type="body" sz="quarter" idx="14" hasCustomPrompt="1"/>
          </p:nvPr>
        </p:nvSpPr>
        <p:spPr>
          <a:xfrm>
            <a:off x="480000" y="2661381"/>
            <a:ext cx="8160000" cy="1007531"/>
          </a:xfrm>
        </p:spPr>
        <p:txBody>
          <a:bodyPr anchor="b" anchorCtr="0"/>
          <a:lstStyle>
            <a:lvl1pPr>
              <a:lnSpc>
                <a:spcPts val="3200"/>
              </a:lnSpc>
              <a:spcAft>
                <a:spcPts val="0"/>
              </a:spcAft>
              <a:defRPr sz="28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480484" y="3909055"/>
            <a:ext cx="8159749" cy="2303364"/>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937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a:xfrm>
            <a:off x="9792000" y="6405563"/>
            <a:ext cx="1920000" cy="241300"/>
          </a:xfr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60705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478368" y="2159011"/>
            <a:ext cx="5491200"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6672" y="2159011"/>
            <a:ext cx="5490633"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30319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190165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12192000" cy="60624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5047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baseline="0"/>
            </a:lvl1pPr>
          </a:lstStyle>
          <a:p>
            <a:r>
              <a:rPr lang="en-US"/>
              <a:t>Click to edit Master title style</a:t>
            </a:r>
            <a:endParaRPr lang="en-GB"/>
          </a:p>
        </p:txBody>
      </p:sp>
      <p:sp>
        <p:nvSpPr>
          <p:cNvPr id="3" name="Content Placeholder 2"/>
          <p:cNvSpPr>
            <a:spLocks noGrp="1"/>
          </p:cNvSpPr>
          <p:nvPr>
            <p:ph sz="half" idx="1"/>
          </p:nvPr>
        </p:nvSpPr>
        <p:spPr>
          <a:xfrm>
            <a:off x="478368" y="2159011"/>
            <a:ext cx="5491200" cy="3959225"/>
          </a:xfrm>
        </p:spPr>
        <p:txBody>
          <a:bodyPr/>
          <a:lstStyle>
            <a:lvl1pPr marL="0" marR="0" indent="0" algn="l" defTabSz="10758158"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58158"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58158"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58158"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58158"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58158"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
        <p:nvSpPr>
          <p:cNvPr id="8" name="Content Placeholder 2"/>
          <p:cNvSpPr>
            <a:spLocks noGrp="1"/>
          </p:cNvSpPr>
          <p:nvPr>
            <p:ph sz="half" idx="13"/>
          </p:nvPr>
        </p:nvSpPr>
        <p:spPr>
          <a:xfrm>
            <a:off x="6216000" y="2159011"/>
            <a:ext cx="5491200" cy="3959225"/>
          </a:xfrm>
        </p:spPr>
        <p:txBody>
          <a:bodyPr/>
          <a:lstStyle>
            <a:lvl1pPr marL="0" marR="0" indent="0" algn="l" defTabSz="10758158"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58158"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58158"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58158"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58158"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58158"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4004020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0864" y="3269377"/>
            <a:ext cx="5327360" cy="5327360"/>
          </a:xfrm>
          <a:prstGeom prst="rect">
            <a:avLst/>
          </a:prstGeom>
          <a:effectLst/>
        </p:spPr>
      </p:pic>
    </p:spTree>
    <p:extLst>
      <p:ext uri="{BB962C8B-B14F-4D97-AF65-F5344CB8AC3E}">
        <p14:creationId xmlns:p14="http://schemas.microsoft.com/office/powerpoint/2010/main" val="2318936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700" b="1">
                <a:solidFill>
                  <a:schemeClr val="tx2"/>
                </a:solidFill>
              </a:defRPr>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9" y="1535113"/>
            <a:ext cx="5389033" cy="639763"/>
          </a:xfrm>
        </p:spPr>
        <p:txBody>
          <a:bodyPr anchor="b">
            <a:normAutofit/>
          </a:bodyPr>
          <a:lstStyle>
            <a:lvl1pPr marL="0" indent="0">
              <a:buNone/>
              <a:defRPr sz="2700" b="1">
                <a:solidFill>
                  <a:schemeClr val="tx2"/>
                </a:solidFill>
              </a:defRPr>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GB">
                <a:solidFill>
                  <a:srgbClr val="000000"/>
                </a:solidFill>
              </a:rPr>
              <a:t>Trends in big data</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3D6D2DD9-9116-F142-8520-C238449E08BC}" type="slidenum">
              <a:rPr lang="en-US" smtClean="0">
                <a:solidFill>
                  <a:srgbClr val="000000"/>
                </a:solidFill>
              </a:rPr>
              <a:pPr/>
              <a:t>‹#›</a:t>
            </a:fld>
            <a:endParaRPr lang="en-US" dirty="0">
              <a:solidFill>
                <a:srgbClr val="000000"/>
              </a:solidFill>
            </a:endParaRPr>
          </a:p>
        </p:txBody>
      </p:sp>
      <p:sp>
        <p:nvSpPr>
          <p:cNvPr id="10" name="Title Placeholder 1"/>
          <p:cNvSpPr>
            <a:spLocks noGrp="1"/>
          </p:cNvSpPr>
          <p:nvPr>
            <p:ph type="title"/>
          </p:nvPr>
        </p:nvSpPr>
        <p:spPr>
          <a:xfrm>
            <a:off x="609600" y="274641"/>
            <a:ext cx="10972800" cy="974195"/>
          </a:xfrm>
          <a:prstGeom prst="rect">
            <a:avLst/>
          </a:prstGeom>
        </p:spPr>
        <p:txBody>
          <a:bodyPr vert="horz" lIns="121877" tIns="60938" rIns="121877" bIns="60938" rtlCol="0" anchor="b" anchorCtr="0">
            <a:noAutofit/>
          </a:bodyPr>
          <a:lstStyle/>
          <a:p>
            <a:r>
              <a:rPr lang="en-US" dirty="0"/>
              <a:t>Click to edit Master title style</a:t>
            </a:r>
          </a:p>
        </p:txBody>
      </p:sp>
    </p:spTree>
    <p:extLst>
      <p:ext uri="{BB962C8B-B14F-4D97-AF65-F5344CB8AC3E}">
        <p14:creationId xmlns:p14="http://schemas.microsoft.com/office/powerpoint/2010/main" val="40399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3950A041-A957-4831-BA7C-F963211E893A}"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4037281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47" indent="0" algn="ctr">
              <a:buNone/>
              <a:defRPr>
                <a:solidFill>
                  <a:schemeClr val="tx1">
                    <a:tint val="75000"/>
                  </a:schemeClr>
                </a:solidFill>
              </a:defRPr>
            </a:lvl2pPr>
            <a:lvl3pPr marL="1218720" indent="0" algn="ctr">
              <a:buNone/>
              <a:defRPr>
                <a:solidFill>
                  <a:schemeClr val="tx1">
                    <a:tint val="75000"/>
                  </a:schemeClr>
                </a:solidFill>
              </a:defRPr>
            </a:lvl3pPr>
            <a:lvl4pPr marL="1828074" indent="0" algn="ctr">
              <a:buNone/>
              <a:defRPr>
                <a:solidFill>
                  <a:schemeClr val="tx1">
                    <a:tint val="75000"/>
                  </a:schemeClr>
                </a:solidFill>
              </a:defRPr>
            </a:lvl4pPr>
            <a:lvl5pPr marL="2437438" indent="0" algn="ctr">
              <a:buNone/>
              <a:defRPr>
                <a:solidFill>
                  <a:schemeClr val="tx1">
                    <a:tint val="75000"/>
                  </a:schemeClr>
                </a:solidFill>
              </a:defRPr>
            </a:lvl5pPr>
            <a:lvl6pPr marL="3046784" indent="0" algn="ctr">
              <a:buNone/>
              <a:defRPr>
                <a:solidFill>
                  <a:schemeClr val="tx1">
                    <a:tint val="75000"/>
                  </a:schemeClr>
                </a:solidFill>
              </a:defRPr>
            </a:lvl6pPr>
            <a:lvl7pPr marL="3656131" indent="0" algn="ctr">
              <a:buNone/>
              <a:defRPr>
                <a:solidFill>
                  <a:schemeClr val="tx1">
                    <a:tint val="75000"/>
                  </a:schemeClr>
                </a:solidFill>
              </a:defRPr>
            </a:lvl7pPr>
            <a:lvl8pPr marL="4265493" indent="0" algn="ctr">
              <a:buNone/>
              <a:defRPr>
                <a:solidFill>
                  <a:schemeClr val="tx1">
                    <a:tint val="75000"/>
                  </a:schemeClr>
                </a:solidFill>
              </a:defRPr>
            </a:lvl8pPr>
            <a:lvl9pPr marL="487484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A91E0B6-627D-4B14-8E93-EEFEB9149173}" type="datetimeFigureOut">
              <a:rPr lang="en-GB">
                <a:solidFill>
                  <a:srgbClr val="000000"/>
                </a:solidFill>
              </a:rPr>
              <a:pPr>
                <a:defRPr/>
              </a:pPr>
              <a:t>20/11/2018</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72EF26-A53C-44D9-B16E-908FA6250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07613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12192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478367" y="3192000"/>
            <a:ext cx="7198784" cy="1248000"/>
          </a:xfrm>
        </p:spPr>
        <p:txBody>
          <a:bodyPr anchor="b"/>
          <a:lstStyle>
            <a:lvl1pPr>
              <a:lnSpc>
                <a:spcPts val="2800"/>
              </a:lnSpc>
              <a:defRPr sz="25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478367" y="4728001"/>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58158" rtl="0" eaLnBrk="1" fontAlgn="base" latinLnBrk="0" hangingPunct="1">
              <a:lnSpc>
                <a:spcPts val="1600"/>
              </a:lnSpc>
              <a:spcBef>
                <a:spcPct val="0"/>
              </a:spcBef>
              <a:spcAft>
                <a:spcPct val="0"/>
              </a:spcAft>
              <a:buClr>
                <a:srgbClr val="000000"/>
              </a:buClr>
              <a:buSzTx/>
              <a:buFontTx/>
              <a:buNone/>
              <a:tabLst/>
              <a:defRPr sz="1500"/>
            </a:lvl1pPr>
          </a:lstStyle>
          <a:p>
            <a:pPr marL="0" marR="0" lvl="0" indent="0" algn="l" defTabSz="10758158" rtl="0" eaLnBrk="1" fontAlgn="base" latinLnBrk="0" hangingPunct="1">
              <a:lnSpc>
                <a:spcPts val="16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478367" y="45840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endParaRPr lang="en-GB"/>
          </a:p>
        </p:txBody>
      </p:sp>
      <p:sp>
        <p:nvSpPr>
          <p:cNvPr id="374791" name="Line 7"/>
          <p:cNvSpPr>
            <a:spLocks noChangeShapeType="1"/>
          </p:cNvSpPr>
          <p:nvPr/>
        </p:nvSpPr>
        <p:spPr bwMode="auto">
          <a:xfrm>
            <a:off x="0" y="2386013"/>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9027145" y="6415162"/>
            <a:ext cx="2216151"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700">
                <a:solidFill>
                  <a:schemeClr val="tx1"/>
                </a:solidFill>
              </a:rPr>
              <a:t>An agency of the European Union</a:t>
            </a:r>
          </a:p>
        </p:txBody>
      </p:sp>
      <p:sp>
        <p:nvSpPr>
          <p:cNvPr id="374800" name="Line 16"/>
          <p:cNvSpPr>
            <a:spLocks noChangeShapeType="1"/>
          </p:cNvSpPr>
          <p:nvPr/>
        </p:nvSpPr>
        <p:spPr bwMode="auto">
          <a:xfrm>
            <a:off x="0" y="6732589"/>
            <a:ext cx="12192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7632000" y="528000"/>
            <a:ext cx="408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9200" y="6230400"/>
            <a:ext cx="412032"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478367" y="5349215"/>
            <a:ext cx="7198784" cy="288032"/>
          </a:xfrm>
        </p:spPr>
        <p:txBody>
          <a:bodyPr/>
          <a:lstStyle>
            <a:lvl1pPr>
              <a:lnSpc>
                <a:spcPct val="100000"/>
              </a:lnSpc>
              <a:spcAft>
                <a:spcPts val="0"/>
              </a:spcAft>
              <a:defRPr sz="1500"/>
            </a:lvl1pPr>
          </a:lstStyle>
          <a:p>
            <a:r>
              <a:rPr lang="en-GB" altLang="en-US" kern="0"/>
              <a:t>Event title [optional]</a:t>
            </a:r>
          </a:p>
        </p:txBody>
      </p:sp>
    </p:spTree>
    <p:extLst>
      <p:ext uri="{BB962C8B-B14F-4D97-AF65-F5344CB8AC3E}">
        <p14:creationId xmlns:p14="http://schemas.microsoft.com/office/powerpoint/2010/main" val="3152334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12192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309" fontAlgn="base">
              <a:lnSpc>
                <a:spcPct val="120000"/>
              </a:lnSpc>
              <a:spcBef>
                <a:spcPct val="0"/>
              </a:spcBef>
              <a:spcAft>
                <a:spcPct val="0"/>
              </a:spcAft>
            </a:pPr>
            <a:endParaRPr lang="en-GB" sz="2100">
              <a:solidFill>
                <a:srgbClr val="000000"/>
              </a:solidFill>
            </a:endParaRPr>
          </a:p>
        </p:txBody>
      </p:sp>
      <p:sp>
        <p:nvSpPr>
          <p:cNvPr id="374786" name="Rectangle 2"/>
          <p:cNvSpPr>
            <a:spLocks noGrp="1" noChangeArrowheads="1"/>
          </p:cNvSpPr>
          <p:nvPr>
            <p:ph type="ctrTitle" hasCustomPrompt="1"/>
          </p:nvPr>
        </p:nvSpPr>
        <p:spPr>
          <a:xfrm>
            <a:off x="478367" y="3192000"/>
            <a:ext cx="7198784" cy="1248000"/>
          </a:xfrm>
        </p:spPr>
        <p:txBody>
          <a:bodyPr anchor="b"/>
          <a:lstStyle>
            <a:lvl1pPr>
              <a:lnSpc>
                <a:spcPts val="2800"/>
              </a:lnSpc>
              <a:defRPr sz="25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478367" y="4728001"/>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61910" rtl="0" eaLnBrk="1" fontAlgn="base" latinLnBrk="0" hangingPunct="1">
              <a:lnSpc>
                <a:spcPts val="1600"/>
              </a:lnSpc>
              <a:spcBef>
                <a:spcPct val="0"/>
              </a:spcBef>
              <a:spcAft>
                <a:spcPct val="0"/>
              </a:spcAft>
              <a:buClr>
                <a:srgbClr val="000000"/>
              </a:buClr>
              <a:buSzTx/>
              <a:buFontTx/>
              <a:buNone/>
              <a:tabLst/>
              <a:defRPr sz="1500"/>
            </a:lvl1pPr>
          </a:lstStyle>
          <a:p>
            <a:pPr marL="0" marR="0" lvl="0" indent="0" algn="l" defTabSz="10761910" rtl="0" eaLnBrk="1" fontAlgn="base" latinLnBrk="0" hangingPunct="1">
              <a:lnSpc>
                <a:spcPts val="16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478367" y="45840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6" tIns="60953" rIns="121906" bIns="60953"/>
          <a:lstStyle/>
          <a:p>
            <a:pPr algn="ctr" defTabSz="914309" fontAlgn="base">
              <a:lnSpc>
                <a:spcPct val="120000"/>
              </a:lnSpc>
              <a:spcBef>
                <a:spcPct val="0"/>
              </a:spcBef>
              <a:spcAft>
                <a:spcPct val="0"/>
              </a:spcAft>
            </a:pPr>
            <a:endParaRPr lang="en-GB" sz="2100">
              <a:solidFill>
                <a:srgbClr val="000000"/>
              </a:solidFill>
            </a:endParaRPr>
          </a:p>
        </p:txBody>
      </p:sp>
      <p:sp>
        <p:nvSpPr>
          <p:cNvPr id="374791" name="Line 7"/>
          <p:cNvSpPr>
            <a:spLocks noChangeShapeType="1"/>
          </p:cNvSpPr>
          <p:nvPr/>
        </p:nvSpPr>
        <p:spPr bwMode="auto">
          <a:xfrm>
            <a:off x="0" y="2386013"/>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defTabSz="914309" fontAlgn="base">
              <a:lnSpc>
                <a:spcPct val="120000"/>
              </a:lnSpc>
              <a:spcBef>
                <a:spcPct val="0"/>
              </a:spcBef>
              <a:spcAft>
                <a:spcPct val="0"/>
              </a:spcAft>
            </a:pPr>
            <a:endParaRPr lang="en-GB" sz="2100">
              <a:solidFill>
                <a:srgbClr val="000000"/>
              </a:solidFill>
            </a:endParaRPr>
          </a:p>
        </p:txBody>
      </p:sp>
      <p:sp>
        <p:nvSpPr>
          <p:cNvPr id="374797" name="Text Box 13"/>
          <p:cNvSpPr txBox="1">
            <a:spLocks noChangeArrowheads="1"/>
          </p:cNvSpPr>
          <p:nvPr/>
        </p:nvSpPr>
        <p:spPr bwMode="auto">
          <a:xfrm>
            <a:off x="9027129" y="6415145"/>
            <a:ext cx="2216151"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309" fontAlgn="base">
              <a:spcBef>
                <a:spcPct val="50000"/>
              </a:spcBef>
              <a:spcAft>
                <a:spcPct val="0"/>
              </a:spcAft>
            </a:pPr>
            <a:r>
              <a:rPr lang="en-GB" altLang="en-US" sz="700">
                <a:solidFill>
                  <a:srgbClr val="000000"/>
                </a:solidFill>
              </a:rPr>
              <a:t>An agency of the European Union</a:t>
            </a:r>
          </a:p>
        </p:txBody>
      </p:sp>
      <p:sp>
        <p:nvSpPr>
          <p:cNvPr id="374800" name="Line 16"/>
          <p:cNvSpPr>
            <a:spLocks noChangeShapeType="1"/>
          </p:cNvSpPr>
          <p:nvPr/>
        </p:nvSpPr>
        <p:spPr bwMode="auto">
          <a:xfrm>
            <a:off x="0" y="6732589"/>
            <a:ext cx="12192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6" tIns="60953" rIns="121906" bIns="60953"/>
          <a:lstStyle/>
          <a:p>
            <a:pPr algn="ctr" defTabSz="914309" fontAlgn="base">
              <a:lnSpc>
                <a:spcPct val="120000"/>
              </a:lnSpc>
              <a:spcBef>
                <a:spcPct val="0"/>
              </a:spcBef>
              <a:spcAft>
                <a:spcPct val="0"/>
              </a:spcAft>
            </a:pPr>
            <a:endParaRPr lang="en-GB" sz="2100">
              <a:solidFill>
                <a:srgbClr val="000000"/>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7632000" y="528000"/>
            <a:ext cx="408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9200" y="6230400"/>
            <a:ext cx="412032"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309" fontAlgn="base">
              <a:lnSpc>
                <a:spcPct val="120000"/>
              </a:lnSpc>
              <a:spcBef>
                <a:spcPct val="0"/>
              </a:spcBef>
              <a:spcAft>
                <a:spcPct val="0"/>
              </a:spcAft>
            </a:pPr>
            <a:endParaRPr lang="en-GB" sz="2100">
              <a:solidFill>
                <a:srgbClr val="000000"/>
              </a:solidFill>
            </a:endParaRPr>
          </a:p>
        </p:txBody>
      </p:sp>
      <p:sp>
        <p:nvSpPr>
          <p:cNvPr id="3" name="Text Placeholder 2"/>
          <p:cNvSpPr>
            <a:spLocks noGrp="1"/>
          </p:cNvSpPr>
          <p:nvPr>
            <p:ph type="body" sz="quarter" idx="10" hasCustomPrompt="1"/>
          </p:nvPr>
        </p:nvSpPr>
        <p:spPr>
          <a:xfrm>
            <a:off x="478367" y="5349215"/>
            <a:ext cx="7198784" cy="288032"/>
          </a:xfrm>
        </p:spPr>
        <p:txBody>
          <a:bodyPr/>
          <a:lstStyle>
            <a:lvl1pPr>
              <a:lnSpc>
                <a:spcPct val="100000"/>
              </a:lnSpc>
              <a:spcAft>
                <a:spcPts val="0"/>
              </a:spcAft>
              <a:defRPr sz="1500"/>
            </a:lvl1pPr>
          </a:lstStyle>
          <a:p>
            <a:r>
              <a:rPr lang="en-GB" altLang="en-US" kern="0"/>
              <a:t>Event title [optional]</a:t>
            </a:r>
          </a:p>
        </p:txBody>
      </p:sp>
    </p:spTree>
    <p:extLst>
      <p:ext uri="{BB962C8B-B14F-4D97-AF65-F5344CB8AC3E}">
        <p14:creationId xmlns:p14="http://schemas.microsoft.com/office/powerpoint/2010/main" val="394977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baseline="0"/>
            </a:lvl1pPr>
          </a:lstStyle>
          <a:p>
            <a:r>
              <a:rPr lang="en-US"/>
              <a:t>Click to edit Master title style</a:t>
            </a:r>
            <a:endParaRPr lang="en-GB"/>
          </a:p>
        </p:txBody>
      </p:sp>
      <p:sp>
        <p:nvSpPr>
          <p:cNvPr id="3" name="Content Placeholder 2"/>
          <p:cNvSpPr>
            <a:spLocks noGrp="1"/>
          </p:cNvSpPr>
          <p:nvPr>
            <p:ph sz="half" idx="1"/>
          </p:nvPr>
        </p:nvSpPr>
        <p:spPr>
          <a:xfrm>
            <a:off x="478368" y="2159008"/>
            <a:ext cx="5491200" cy="3959225"/>
          </a:xfrm>
        </p:spPr>
        <p:txBody>
          <a:bodyPr/>
          <a:lstStyle>
            <a:lvl1pPr marL="0" marR="0" indent="0" algn="l" defTabSz="10761910"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61910"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61910"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61910"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61910"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61910"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
        <p:nvSpPr>
          <p:cNvPr id="8" name="Content Placeholder 2"/>
          <p:cNvSpPr>
            <a:spLocks noGrp="1"/>
          </p:cNvSpPr>
          <p:nvPr>
            <p:ph sz="half" idx="13"/>
          </p:nvPr>
        </p:nvSpPr>
        <p:spPr>
          <a:xfrm>
            <a:off x="6216000" y="2159008"/>
            <a:ext cx="5491200" cy="3959225"/>
          </a:xfrm>
        </p:spPr>
        <p:txBody>
          <a:bodyPr/>
          <a:lstStyle>
            <a:lvl1pPr marL="0" marR="0" indent="0" algn="l" defTabSz="10761910"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61910"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61910"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61910"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61910"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61910"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3995470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p>
            <a:endParaRPr lang="en-GB" altLang="en-US">
              <a:solidFill>
                <a:srgbClr val="000000"/>
              </a:solidFill>
            </a:endParaRPr>
          </a:p>
        </p:txBody>
      </p:sp>
      <p:sp>
        <p:nvSpPr>
          <p:cNvPr id="6" name="Line 2"/>
          <p:cNvSpPr>
            <a:spLocks noChangeShapeType="1"/>
          </p:cNvSpPr>
          <p:nvPr userDrawn="1"/>
        </p:nvSpPr>
        <p:spPr bwMode="auto">
          <a:xfrm>
            <a:off x="478367" y="3778251"/>
            <a:ext cx="816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6" tIns="60953" rIns="121906" bIns="60953"/>
          <a:lstStyle/>
          <a:p>
            <a:pPr algn="ctr" defTabSz="914309" fontAlgn="base">
              <a:lnSpc>
                <a:spcPct val="120000"/>
              </a:lnSpc>
              <a:spcBef>
                <a:spcPct val="0"/>
              </a:spcBef>
              <a:spcAft>
                <a:spcPct val="0"/>
              </a:spcAft>
            </a:pPr>
            <a:endParaRPr lang="en-GB" sz="2100">
              <a:solidFill>
                <a:srgbClr val="000000"/>
              </a:solidFill>
            </a:endParaRPr>
          </a:p>
        </p:txBody>
      </p:sp>
      <p:sp>
        <p:nvSpPr>
          <p:cNvPr id="11" name="Text Placeholder 9"/>
          <p:cNvSpPr>
            <a:spLocks noGrp="1"/>
          </p:cNvSpPr>
          <p:nvPr>
            <p:ph type="body" sz="quarter" idx="14" hasCustomPrompt="1"/>
          </p:nvPr>
        </p:nvSpPr>
        <p:spPr>
          <a:xfrm>
            <a:off x="480000" y="2661381"/>
            <a:ext cx="8160000" cy="1007531"/>
          </a:xfrm>
        </p:spPr>
        <p:txBody>
          <a:bodyPr anchor="b" anchorCtr="0"/>
          <a:lstStyle>
            <a:lvl1pPr>
              <a:lnSpc>
                <a:spcPts val="3200"/>
              </a:lnSpc>
              <a:spcAft>
                <a:spcPts val="0"/>
              </a:spcAft>
              <a:defRPr sz="28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480484" y="3909055"/>
            <a:ext cx="8159749" cy="2303364"/>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816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a:xfrm>
            <a:off x="9792000" y="6405563"/>
            <a:ext cx="1920000" cy="241300"/>
          </a:xfr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458471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478368" y="2159008"/>
            <a:ext cx="5491200"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6660" y="2159008"/>
            <a:ext cx="5490633"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6193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p>
            <a:endParaRPr lang="en-GB" altLang="en-US">
              <a:solidFill>
                <a:srgbClr val="000000"/>
              </a:solidFill>
            </a:endParaRPr>
          </a:p>
        </p:txBody>
      </p:sp>
      <p:sp>
        <p:nvSpPr>
          <p:cNvPr id="6" name="Line 2"/>
          <p:cNvSpPr>
            <a:spLocks noChangeShapeType="1"/>
          </p:cNvSpPr>
          <p:nvPr userDrawn="1"/>
        </p:nvSpPr>
        <p:spPr bwMode="auto">
          <a:xfrm>
            <a:off x="478367" y="3778251"/>
            <a:ext cx="816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pPr algn="ctr" fontAlgn="base">
              <a:lnSpc>
                <a:spcPct val="120000"/>
              </a:lnSpc>
              <a:spcBef>
                <a:spcPct val="0"/>
              </a:spcBef>
              <a:spcAft>
                <a:spcPct val="0"/>
              </a:spcAft>
            </a:pPr>
            <a:endParaRPr lang="en-GB" sz="2100">
              <a:solidFill>
                <a:srgbClr val="000000"/>
              </a:solidFill>
            </a:endParaRPr>
          </a:p>
        </p:txBody>
      </p:sp>
      <p:sp>
        <p:nvSpPr>
          <p:cNvPr id="11" name="Text Placeholder 9"/>
          <p:cNvSpPr>
            <a:spLocks noGrp="1"/>
          </p:cNvSpPr>
          <p:nvPr>
            <p:ph type="body" sz="quarter" idx="14" hasCustomPrompt="1"/>
          </p:nvPr>
        </p:nvSpPr>
        <p:spPr>
          <a:xfrm>
            <a:off x="480000" y="2661381"/>
            <a:ext cx="8160000" cy="1007531"/>
          </a:xfrm>
        </p:spPr>
        <p:txBody>
          <a:bodyPr anchor="b" anchorCtr="0"/>
          <a:lstStyle>
            <a:lvl1pPr>
              <a:lnSpc>
                <a:spcPts val="3200"/>
              </a:lnSpc>
              <a:spcAft>
                <a:spcPts val="0"/>
              </a:spcAft>
              <a:defRPr sz="28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480484" y="3909055"/>
            <a:ext cx="8159749" cy="2303364"/>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741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368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12192000" cy="60624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4278653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0864" y="3269377"/>
            <a:ext cx="5327360" cy="5327360"/>
          </a:xfrm>
          <a:prstGeom prst="rect">
            <a:avLst/>
          </a:prstGeom>
          <a:effectLst/>
        </p:spPr>
      </p:pic>
    </p:spTree>
    <p:extLst>
      <p:ext uri="{BB962C8B-B14F-4D97-AF65-F5344CB8AC3E}">
        <p14:creationId xmlns:p14="http://schemas.microsoft.com/office/powerpoint/2010/main" val="2317706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700" b="1">
                <a:solidFill>
                  <a:schemeClr val="tx2"/>
                </a:solidFill>
              </a:defRPr>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7" y="1535113"/>
            <a:ext cx="5389033" cy="639763"/>
          </a:xfrm>
        </p:spPr>
        <p:txBody>
          <a:bodyPr anchor="b">
            <a:normAutofit/>
          </a:bodyPr>
          <a:lstStyle>
            <a:lvl1pPr marL="0" indent="0">
              <a:buNone/>
              <a:defRPr sz="2700" b="1">
                <a:solidFill>
                  <a:schemeClr val="tx2"/>
                </a:solidFill>
              </a:defRPr>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3D6D2DD9-9116-F142-8520-C238449E08BC}" type="slidenum">
              <a:rPr lang="en-US" smtClean="0">
                <a:solidFill>
                  <a:srgbClr val="000000"/>
                </a:solidFill>
              </a:rPr>
              <a:pPr/>
              <a:t>‹#›</a:t>
            </a:fld>
            <a:endParaRPr lang="en-US" dirty="0">
              <a:solidFill>
                <a:srgbClr val="000000"/>
              </a:solidFill>
            </a:endParaRPr>
          </a:p>
        </p:txBody>
      </p:sp>
      <p:sp>
        <p:nvSpPr>
          <p:cNvPr id="10" name="Title Placeholder 1"/>
          <p:cNvSpPr>
            <a:spLocks noGrp="1"/>
          </p:cNvSpPr>
          <p:nvPr>
            <p:ph type="title"/>
          </p:nvPr>
        </p:nvSpPr>
        <p:spPr>
          <a:xfrm>
            <a:off x="609600" y="274641"/>
            <a:ext cx="10972800" cy="974195"/>
          </a:xfrm>
          <a:prstGeom prst="rect">
            <a:avLst/>
          </a:prstGeom>
        </p:spPr>
        <p:txBody>
          <a:bodyPr vert="horz" lIns="121906" tIns="60953" rIns="121906" bIns="60953" rtlCol="0" anchor="b" anchorCtr="0">
            <a:noAutofit/>
          </a:bodyPr>
          <a:lstStyle/>
          <a:p>
            <a:r>
              <a:rPr lang="en-US" dirty="0"/>
              <a:t>Click to edit Master title style</a:t>
            </a:r>
          </a:p>
        </p:txBody>
      </p:sp>
    </p:spTree>
    <p:extLst>
      <p:ext uri="{BB962C8B-B14F-4D97-AF65-F5344CB8AC3E}">
        <p14:creationId xmlns:p14="http://schemas.microsoft.com/office/powerpoint/2010/main" val="2340463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3950A041-A957-4831-BA7C-F963211E893A}"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781768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A91E0B6-627D-4B14-8E93-EEFEB9149173}" type="datetimeFigureOut">
              <a:rPr lang="en-GB">
                <a:solidFill>
                  <a:srgbClr val="000000"/>
                </a:solidFill>
              </a:rPr>
              <a:pPr>
                <a:defRPr/>
              </a:pPr>
              <a:t>20/11/2018</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72EF26-A53C-44D9-B16E-908FA6250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7049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15"/>
          <p:cNvSpPr>
            <a:spLocks noChangeArrowheads="1"/>
          </p:cNvSpPr>
          <p:nvPr userDrawn="1"/>
        </p:nvSpPr>
        <p:spPr bwMode="auto">
          <a:xfrm>
            <a:off x="0" y="1"/>
            <a:ext cx="12192000" cy="2385484"/>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eaLnBrk="0" hangingPunct="0">
              <a:lnSpc>
                <a:spcPct val="120000"/>
              </a:lnSpc>
              <a:defRPr sz="1600">
                <a:solidFill>
                  <a:srgbClr val="000000"/>
                </a:solidFill>
                <a:latin typeface="Verdana" pitchFamily="34" charset="0"/>
                <a:cs typeface="Arial" pitchFamily="34" charset="0"/>
              </a:defRPr>
            </a:lvl1pPr>
            <a:lvl2pPr marL="742950" indent="-285750" algn="ctr" eaLnBrk="0" hangingPunct="0">
              <a:lnSpc>
                <a:spcPct val="120000"/>
              </a:lnSpc>
              <a:defRPr sz="1600">
                <a:solidFill>
                  <a:srgbClr val="000000"/>
                </a:solidFill>
                <a:latin typeface="Verdana" pitchFamily="34" charset="0"/>
                <a:cs typeface="Arial" pitchFamily="34" charset="0"/>
              </a:defRPr>
            </a:lvl2pPr>
            <a:lvl3pPr marL="1143000" indent="-228600" algn="ctr" eaLnBrk="0" hangingPunct="0">
              <a:lnSpc>
                <a:spcPct val="120000"/>
              </a:lnSpc>
              <a:defRPr sz="1600">
                <a:solidFill>
                  <a:srgbClr val="000000"/>
                </a:solidFill>
                <a:latin typeface="Verdana" pitchFamily="34" charset="0"/>
                <a:cs typeface="Arial" pitchFamily="34" charset="0"/>
              </a:defRPr>
            </a:lvl3pPr>
            <a:lvl4pPr marL="1600200" indent="-228600" algn="ctr" eaLnBrk="0" hangingPunct="0">
              <a:lnSpc>
                <a:spcPct val="120000"/>
              </a:lnSpc>
              <a:defRPr sz="1600">
                <a:solidFill>
                  <a:srgbClr val="000000"/>
                </a:solidFill>
                <a:latin typeface="Verdana" pitchFamily="34" charset="0"/>
                <a:cs typeface="Arial" pitchFamily="34" charset="0"/>
              </a:defRPr>
            </a:lvl4pPr>
            <a:lvl5pPr marL="2057400" indent="-228600" algn="ctr" eaLnBrk="0" hangingPunct="0">
              <a:lnSpc>
                <a:spcPct val="120000"/>
              </a:lnSpc>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defTabSz="914400" eaLnBrk="1" fontAlgn="base" hangingPunct="1">
              <a:spcBef>
                <a:spcPct val="0"/>
              </a:spcBef>
              <a:spcAft>
                <a:spcPct val="0"/>
              </a:spcAft>
              <a:defRPr/>
            </a:pPr>
            <a:endParaRPr lang="en-US" altLang="en-US" smtClean="0"/>
          </a:p>
        </p:txBody>
      </p:sp>
      <p:sp>
        <p:nvSpPr>
          <p:cNvPr id="6" name="Line 4"/>
          <p:cNvSpPr>
            <a:spLocks noChangeShapeType="1"/>
          </p:cNvSpPr>
          <p:nvPr/>
        </p:nvSpPr>
        <p:spPr bwMode="auto">
          <a:xfrm>
            <a:off x="478367" y="45847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pPr defTabSz="914400" fontAlgn="base">
              <a:spcBef>
                <a:spcPct val="0"/>
              </a:spcBef>
              <a:spcAft>
                <a:spcPct val="0"/>
              </a:spcAft>
            </a:pPr>
            <a:endParaRPr lang="en-GB" sz="2100" smtClean="0">
              <a:solidFill>
                <a:srgbClr val="000000"/>
              </a:solidFill>
            </a:endParaRPr>
          </a:p>
        </p:txBody>
      </p:sp>
      <p:sp>
        <p:nvSpPr>
          <p:cNvPr id="7" name="Line 7"/>
          <p:cNvSpPr>
            <a:spLocks noChangeShapeType="1"/>
          </p:cNvSpPr>
          <p:nvPr/>
        </p:nvSpPr>
        <p:spPr bwMode="auto">
          <a:xfrm>
            <a:off x="0" y="2385484"/>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914400" fontAlgn="base">
              <a:spcBef>
                <a:spcPct val="0"/>
              </a:spcBef>
              <a:spcAft>
                <a:spcPct val="0"/>
              </a:spcAft>
            </a:pPr>
            <a:endParaRPr lang="en-GB" sz="2100" smtClean="0">
              <a:solidFill>
                <a:srgbClr val="000000"/>
              </a:solidFill>
            </a:endParaRPr>
          </a:p>
        </p:txBody>
      </p:sp>
      <p:sp>
        <p:nvSpPr>
          <p:cNvPr id="8" name="Text Box 13"/>
          <p:cNvSpPr txBox="1">
            <a:spLocks noChangeArrowheads="1"/>
          </p:cNvSpPr>
          <p:nvPr/>
        </p:nvSpPr>
        <p:spPr bwMode="auto">
          <a:xfrm>
            <a:off x="9027584" y="6415618"/>
            <a:ext cx="2216149" cy="9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400" fontAlgn="base">
              <a:spcBef>
                <a:spcPct val="50000"/>
              </a:spcBef>
              <a:spcAft>
                <a:spcPct val="0"/>
              </a:spcAft>
              <a:defRPr/>
            </a:pPr>
            <a:r>
              <a:rPr lang="en-GB" altLang="en-US" sz="600">
                <a:solidFill>
                  <a:srgbClr val="000000"/>
                </a:solidFill>
              </a:rPr>
              <a:t>An agency of the European Union</a:t>
            </a:r>
          </a:p>
        </p:txBody>
      </p:sp>
      <p:sp>
        <p:nvSpPr>
          <p:cNvPr id="9" name="Line 16"/>
          <p:cNvSpPr>
            <a:spLocks noChangeShapeType="1"/>
          </p:cNvSpPr>
          <p:nvPr/>
        </p:nvSpPr>
        <p:spPr bwMode="auto">
          <a:xfrm>
            <a:off x="0" y="6733118"/>
            <a:ext cx="12192000" cy="2116"/>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pPr defTabSz="914400" fontAlgn="base">
              <a:spcBef>
                <a:spcPct val="0"/>
              </a:spcBef>
              <a:spcAft>
                <a:spcPct val="0"/>
              </a:spcAft>
            </a:pPr>
            <a:endParaRPr lang="en-GB" sz="2100" smtClean="0">
              <a:solidFill>
                <a:srgbClr val="000000"/>
              </a:solidFill>
            </a:endParaRPr>
          </a:p>
        </p:txBody>
      </p:sp>
      <p:pic>
        <p:nvPicPr>
          <p:cNvPr id="10" name="Picture 16"/>
          <p:cNvPicPr>
            <a:picLocks noChangeAspect="1"/>
          </p:cNvPicPr>
          <p:nvPr userDrawn="1"/>
        </p:nvPicPr>
        <p:blipFill>
          <a:blip r:embed="rId2">
            <a:extLst>
              <a:ext uri="{28A0092B-C50C-407E-A947-70E740481C1C}">
                <a14:useLocalDpi xmlns:a14="http://schemas.microsoft.com/office/drawing/2010/main" val="0"/>
              </a:ext>
            </a:extLst>
          </a:blip>
          <a:srcRect l="7072" t="17419" r="7056" b="17543"/>
          <a:stretch>
            <a:fillRect/>
          </a:stretch>
        </p:blipFill>
        <p:spPr bwMode="auto">
          <a:xfrm>
            <a:off x="7632701" y="527051"/>
            <a:ext cx="4078817" cy="134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EU flag fpr PowerPoint presentations (RGB) (300 p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767" y="6229351"/>
            <a:ext cx="41275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5"/>
          <p:cNvSpPr>
            <a:spLocks noChangeArrowheads="1"/>
          </p:cNvSpPr>
          <p:nvPr userDrawn="1"/>
        </p:nvSpPr>
        <p:spPr bwMode="auto">
          <a:xfrm>
            <a:off x="0" y="6735234"/>
            <a:ext cx="12192000" cy="124884"/>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eaLnBrk="0" hangingPunct="0">
              <a:lnSpc>
                <a:spcPct val="120000"/>
              </a:lnSpc>
              <a:defRPr sz="1600">
                <a:solidFill>
                  <a:srgbClr val="000000"/>
                </a:solidFill>
                <a:latin typeface="Verdana" pitchFamily="34" charset="0"/>
                <a:cs typeface="Arial" pitchFamily="34" charset="0"/>
              </a:defRPr>
            </a:lvl1pPr>
            <a:lvl2pPr marL="742950" indent="-285750" algn="ctr" eaLnBrk="0" hangingPunct="0">
              <a:lnSpc>
                <a:spcPct val="120000"/>
              </a:lnSpc>
              <a:defRPr sz="1600">
                <a:solidFill>
                  <a:srgbClr val="000000"/>
                </a:solidFill>
                <a:latin typeface="Verdana" pitchFamily="34" charset="0"/>
                <a:cs typeface="Arial" pitchFamily="34" charset="0"/>
              </a:defRPr>
            </a:lvl2pPr>
            <a:lvl3pPr marL="1143000" indent="-228600" algn="ctr" eaLnBrk="0" hangingPunct="0">
              <a:lnSpc>
                <a:spcPct val="120000"/>
              </a:lnSpc>
              <a:defRPr sz="1600">
                <a:solidFill>
                  <a:srgbClr val="000000"/>
                </a:solidFill>
                <a:latin typeface="Verdana" pitchFamily="34" charset="0"/>
                <a:cs typeface="Arial" pitchFamily="34" charset="0"/>
              </a:defRPr>
            </a:lvl3pPr>
            <a:lvl4pPr marL="1600200" indent="-228600" algn="ctr" eaLnBrk="0" hangingPunct="0">
              <a:lnSpc>
                <a:spcPct val="120000"/>
              </a:lnSpc>
              <a:defRPr sz="1600">
                <a:solidFill>
                  <a:srgbClr val="000000"/>
                </a:solidFill>
                <a:latin typeface="Verdana" pitchFamily="34" charset="0"/>
                <a:cs typeface="Arial" pitchFamily="34" charset="0"/>
              </a:defRPr>
            </a:lvl4pPr>
            <a:lvl5pPr marL="2057400" indent="-228600" algn="ctr" eaLnBrk="0" hangingPunct="0">
              <a:lnSpc>
                <a:spcPct val="120000"/>
              </a:lnSpc>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defTabSz="914400" eaLnBrk="1" fontAlgn="base" hangingPunct="1">
              <a:spcBef>
                <a:spcPct val="0"/>
              </a:spcBef>
              <a:spcAft>
                <a:spcPct val="0"/>
              </a:spcAft>
              <a:defRPr/>
            </a:pPr>
            <a:endParaRPr lang="en-US" altLang="en-US" smtClean="0"/>
          </a:p>
        </p:txBody>
      </p:sp>
      <p:sp>
        <p:nvSpPr>
          <p:cNvPr id="374786" name="Rectangle 2"/>
          <p:cNvSpPr>
            <a:spLocks noGrp="1" noChangeArrowheads="1"/>
          </p:cNvSpPr>
          <p:nvPr>
            <p:ph type="ctrTitle"/>
          </p:nvPr>
        </p:nvSpPr>
        <p:spPr>
          <a:xfrm>
            <a:off x="478367" y="3192000"/>
            <a:ext cx="7198784" cy="1248000"/>
          </a:xfrm>
        </p:spPr>
        <p:txBody>
          <a:bodyPr anchor="b"/>
          <a:lstStyle>
            <a:lvl1pPr>
              <a:lnSpc>
                <a:spcPts val="2800"/>
              </a:lnSpc>
              <a:defRPr sz="2500"/>
            </a:lvl1pPr>
          </a:lstStyle>
          <a:p>
            <a:pPr lvl="0"/>
            <a:r>
              <a:rPr lang="en-US" altLang="en-US" noProof="0" smtClean="0"/>
              <a:t>Click to edit Master title style</a:t>
            </a:r>
            <a:endParaRPr lang="en-GB" altLang="en-US" noProof="0" smtClean="0"/>
          </a:p>
        </p:txBody>
      </p:sp>
      <p:sp>
        <p:nvSpPr>
          <p:cNvPr id="374787" name="Rectangle 3"/>
          <p:cNvSpPr>
            <a:spLocks noGrp="1" noChangeArrowheads="1"/>
          </p:cNvSpPr>
          <p:nvPr>
            <p:ph type="subTitle" idx="1"/>
          </p:nvPr>
        </p:nvSpPr>
        <p:spPr>
          <a:xfrm>
            <a:off x="478367" y="4728000"/>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62982" rtl="0" eaLnBrk="1" fontAlgn="base" latinLnBrk="0" hangingPunct="1">
              <a:lnSpc>
                <a:spcPts val="1600"/>
              </a:lnSpc>
              <a:spcBef>
                <a:spcPct val="0"/>
              </a:spcBef>
              <a:spcAft>
                <a:spcPct val="0"/>
              </a:spcAft>
              <a:buClr>
                <a:srgbClr val="000000"/>
              </a:buClr>
              <a:buSzTx/>
              <a:buFontTx/>
              <a:buNone/>
              <a:tabLst/>
              <a:defRPr sz="1400"/>
            </a:lvl1pPr>
          </a:lstStyle>
          <a:p>
            <a:pPr lvl="0"/>
            <a:r>
              <a:rPr lang="en-US" altLang="en-US" noProof="0" smtClean="0"/>
              <a:t>Click to edit Master subtitle style</a:t>
            </a:r>
            <a:endParaRPr lang="en-GB" altLang="en-US" noProof="0" smtClean="0"/>
          </a:p>
        </p:txBody>
      </p:sp>
      <p:sp>
        <p:nvSpPr>
          <p:cNvPr id="3" name="Text Placeholder 2"/>
          <p:cNvSpPr>
            <a:spLocks noGrp="1"/>
          </p:cNvSpPr>
          <p:nvPr>
            <p:ph type="body" sz="quarter" idx="10"/>
          </p:nvPr>
        </p:nvSpPr>
        <p:spPr>
          <a:xfrm>
            <a:off x="478367" y="5349215"/>
            <a:ext cx="7198784" cy="288032"/>
          </a:xfrm>
        </p:spPr>
        <p:txBody>
          <a:bodyPr/>
          <a:lstStyle>
            <a:lvl1pPr>
              <a:lnSpc>
                <a:spcPct val="100000"/>
              </a:lnSpc>
              <a:spcAft>
                <a:spcPts val="0"/>
              </a:spcAft>
              <a:defRPr sz="1500"/>
            </a:lvl1pPr>
          </a:lstStyle>
          <a:p>
            <a:pPr lvl="0"/>
            <a:r>
              <a:rPr lang="en-US" altLang="en-US" smtClean="0"/>
              <a:t>Click to edit Master text styles</a:t>
            </a:r>
          </a:p>
        </p:txBody>
      </p:sp>
    </p:spTree>
    <p:extLst>
      <p:ext uri="{BB962C8B-B14F-4D97-AF65-F5344CB8AC3E}">
        <p14:creationId xmlns:p14="http://schemas.microsoft.com/office/powerpoint/2010/main" val="3229325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baseline="0"/>
            </a:lvl1pPr>
          </a:lstStyle>
          <a:p>
            <a:r>
              <a:rPr lang="en-US" smtClean="0"/>
              <a:t>Click to edit Master title style</a:t>
            </a:r>
            <a:endParaRPr lang="en-GB"/>
          </a:p>
        </p:txBody>
      </p:sp>
      <p:sp>
        <p:nvSpPr>
          <p:cNvPr id="3" name="Content Placeholder 2"/>
          <p:cNvSpPr>
            <a:spLocks noGrp="1"/>
          </p:cNvSpPr>
          <p:nvPr>
            <p:ph sz="half" idx="1"/>
          </p:nvPr>
        </p:nvSpPr>
        <p:spPr>
          <a:xfrm>
            <a:off x="478368" y="2159001"/>
            <a:ext cx="5491200" cy="3959225"/>
          </a:xfrm>
        </p:spPr>
        <p:txBody>
          <a:bodyPr/>
          <a:lstStyle>
            <a:lvl1pPr marL="0" marR="0" indent="0" algn="l" defTabSz="10762982" rtl="0" eaLnBrk="1" fontAlgn="base" latinLnBrk="0" hangingPunct="1">
              <a:lnSpc>
                <a:spcPts val="2800"/>
              </a:lnSpc>
              <a:spcBef>
                <a:spcPct val="0"/>
              </a:spcBef>
              <a:spcAft>
                <a:spcPts val="1200"/>
              </a:spcAft>
              <a:buClr>
                <a:srgbClr val="000000"/>
              </a:buClr>
              <a:buSzTx/>
              <a:buFontTx/>
              <a:buNone/>
              <a:tabLst/>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Content Placeholder 2"/>
          <p:cNvSpPr>
            <a:spLocks noGrp="1"/>
          </p:cNvSpPr>
          <p:nvPr>
            <p:ph sz="half" idx="13"/>
          </p:nvPr>
        </p:nvSpPr>
        <p:spPr>
          <a:xfrm>
            <a:off x="6216000" y="2159001"/>
            <a:ext cx="5491200" cy="3959225"/>
          </a:xfrm>
        </p:spPr>
        <p:txBody>
          <a:bodyPr/>
          <a:lstStyle>
            <a:lvl1pPr marL="0" marR="0" indent="0" algn="l" defTabSz="10762982" rtl="0" eaLnBrk="1" fontAlgn="base" latinLnBrk="0" hangingPunct="1">
              <a:lnSpc>
                <a:spcPts val="2800"/>
              </a:lnSpc>
              <a:spcBef>
                <a:spcPct val="0"/>
              </a:spcBef>
              <a:spcAft>
                <a:spcPts val="1200"/>
              </a:spcAft>
              <a:buClr>
                <a:srgbClr val="000000"/>
              </a:buClr>
              <a:buSzTx/>
              <a:buFontTx/>
              <a:buNone/>
              <a:tabLst/>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4"/>
          </p:nvPr>
        </p:nvSpPr>
        <p:spPr>
          <a:ln/>
        </p:spPr>
        <p:txBody>
          <a:bodyPr/>
          <a:lstStyle>
            <a:lvl1pPr>
              <a:defRPr/>
            </a:lvl1pPr>
          </a:lstStyle>
          <a:p>
            <a:pPr>
              <a:defRPr/>
            </a:pPr>
            <a:r>
              <a:rPr lang="en-GB" altLang="en-US">
                <a:solidFill>
                  <a:srgbClr val="000000"/>
                </a:solidFill>
              </a:rPr>
              <a:t>Trends in big data</a:t>
            </a:r>
          </a:p>
        </p:txBody>
      </p:sp>
      <p:sp>
        <p:nvSpPr>
          <p:cNvPr id="6" name="Rectangle 5"/>
          <p:cNvSpPr>
            <a:spLocks noGrp="1" noChangeArrowheads="1"/>
          </p:cNvSpPr>
          <p:nvPr>
            <p:ph type="sldNum" sz="quarter" idx="15"/>
          </p:nvPr>
        </p:nvSpPr>
        <p:spPr>
          <a:ln/>
        </p:spPr>
        <p:txBody>
          <a:bodyPr/>
          <a:lstStyle>
            <a:lvl1pPr>
              <a:defRPr/>
            </a:lvl1pPr>
          </a:lstStyle>
          <a:p>
            <a:pPr>
              <a:defRPr/>
            </a:pPr>
            <a:fld id="{216CC603-33AF-4569-9B59-0385F440C78F}" type="slidenum">
              <a:rPr lang="en-GB" altLang="en-US">
                <a:solidFill>
                  <a:srgbClr val="000000"/>
                </a:solidFill>
              </a:rPr>
              <a:pPr>
                <a:defRPr/>
              </a:pPr>
              <a:t>‹#›</a:t>
            </a:fld>
            <a:endParaRPr lang="en-GB" altLang="en-US">
              <a:solidFill>
                <a:srgbClr val="000000"/>
              </a:solidFill>
            </a:endParaRPr>
          </a:p>
        </p:txBody>
      </p:sp>
      <p:sp>
        <p:nvSpPr>
          <p:cNvPr id="7" name="Rectangle 8"/>
          <p:cNvSpPr>
            <a:spLocks noGrp="1" noChangeArrowheads="1"/>
          </p:cNvSpPr>
          <p:nvPr>
            <p:ph type="dt" sz="half" idx="16"/>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495727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478367" y="3778251"/>
            <a:ext cx="815975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pPr defTabSz="914400" fontAlgn="base">
              <a:spcBef>
                <a:spcPct val="0"/>
              </a:spcBef>
              <a:spcAft>
                <a:spcPct val="0"/>
              </a:spcAft>
            </a:pPr>
            <a:endParaRPr lang="en-GB" sz="2100" smtClean="0">
              <a:solidFill>
                <a:srgbClr val="000000"/>
              </a:solidFill>
            </a:endParaRPr>
          </a:p>
        </p:txBody>
      </p:sp>
      <p:sp>
        <p:nvSpPr>
          <p:cNvPr id="11" name="Text Placeholder 9"/>
          <p:cNvSpPr>
            <a:spLocks noGrp="1"/>
          </p:cNvSpPr>
          <p:nvPr>
            <p:ph type="body" sz="quarter" idx="14"/>
          </p:nvPr>
        </p:nvSpPr>
        <p:spPr>
          <a:xfrm>
            <a:off x="480000" y="2661380"/>
            <a:ext cx="8160000" cy="1007531"/>
          </a:xfrm>
        </p:spPr>
        <p:txBody>
          <a:bodyPr anchor="b"/>
          <a:lstStyle>
            <a:lvl1pPr>
              <a:lnSpc>
                <a:spcPts val="3200"/>
              </a:lnSpc>
              <a:spcAft>
                <a:spcPts val="0"/>
              </a:spcAft>
              <a:defRPr sz="2800" b="0">
                <a:solidFill>
                  <a:srgbClr val="003399"/>
                </a:solidFill>
              </a:defRPr>
            </a:lvl1pPr>
          </a:lstStyle>
          <a:p>
            <a:pPr lvl="0"/>
            <a:r>
              <a:rPr lang="en-US" smtClean="0"/>
              <a:t>Click to edit Master text styles</a:t>
            </a:r>
          </a:p>
        </p:txBody>
      </p:sp>
      <p:sp>
        <p:nvSpPr>
          <p:cNvPr id="13" name="Text Placeholder 12"/>
          <p:cNvSpPr>
            <a:spLocks noGrp="1"/>
          </p:cNvSpPr>
          <p:nvPr>
            <p:ph type="body" sz="quarter" idx="15"/>
          </p:nvPr>
        </p:nvSpPr>
        <p:spPr>
          <a:xfrm>
            <a:off x="480484" y="3909054"/>
            <a:ext cx="8159749" cy="2303364"/>
          </a:xfrm>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2"/>
          <p:cNvSpPr>
            <a:spLocks noGrp="1"/>
          </p:cNvSpPr>
          <p:nvPr>
            <p:ph type="ftr" sz="quarter" idx="16"/>
          </p:nvPr>
        </p:nvSpPr>
        <p:spPr/>
        <p:txBody>
          <a:bodyPr/>
          <a:lstStyle>
            <a:lvl1pPr>
              <a:defRPr/>
            </a:lvl1pPr>
          </a:lstStyle>
          <a:p>
            <a:pPr>
              <a:defRPr/>
            </a:pPr>
            <a:r>
              <a:rPr lang="en-GB" altLang="en-US">
                <a:solidFill>
                  <a:srgbClr val="000000"/>
                </a:solidFill>
              </a:rPr>
              <a:t>Trends in big data</a:t>
            </a:r>
          </a:p>
        </p:txBody>
      </p:sp>
      <p:sp>
        <p:nvSpPr>
          <p:cNvPr id="6" name="Slide Number Placeholder 3"/>
          <p:cNvSpPr>
            <a:spLocks noGrp="1"/>
          </p:cNvSpPr>
          <p:nvPr>
            <p:ph type="sldNum" sz="quarter" idx="17"/>
          </p:nvPr>
        </p:nvSpPr>
        <p:spPr/>
        <p:txBody>
          <a:bodyPr/>
          <a:lstStyle>
            <a:lvl1pPr>
              <a:defRPr/>
            </a:lvl1pPr>
          </a:lstStyle>
          <a:p>
            <a:pPr>
              <a:defRPr/>
            </a:pPr>
            <a:fld id="{C39855D9-9CC4-454E-8A24-C7BCCCB1B29F}" type="slidenum">
              <a:rPr lang="en-GB" altLang="en-US">
                <a:solidFill>
                  <a:srgbClr val="000000"/>
                </a:solidFill>
              </a:rPr>
              <a:pPr>
                <a:defRPr/>
              </a:pPr>
              <a:t>‹#›</a:t>
            </a:fld>
            <a:endParaRPr lang="en-GB" altLang="en-US">
              <a:solidFill>
                <a:srgbClr val="000000"/>
              </a:solidFill>
            </a:endParaRPr>
          </a:p>
        </p:txBody>
      </p:sp>
      <p:sp>
        <p:nvSpPr>
          <p:cNvPr id="7" name="Date Placeholder 4"/>
          <p:cNvSpPr>
            <a:spLocks noGrp="1"/>
          </p:cNvSpPr>
          <p:nvPr>
            <p:ph type="dt" sz="half" idx="18"/>
          </p:nvPr>
        </p:nvSpPr>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266546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Trends in big data</a:t>
            </a:r>
          </a:p>
        </p:txBody>
      </p:sp>
      <p:sp>
        <p:nvSpPr>
          <p:cNvPr id="5" name="Rectangle 5"/>
          <p:cNvSpPr>
            <a:spLocks noGrp="1" noChangeArrowheads="1"/>
          </p:cNvSpPr>
          <p:nvPr>
            <p:ph type="sldNum" sz="quarter" idx="11"/>
          </p:nvPr>
        </p:nvSpPr>
        <p:spPr>
          <a:ln/>
        </p:spPr>
        <p:txBody>
          <a:bodyPr/>
          <a:lstStyle>
            <a:lvl1pPr>
              <a:defRPr/>
            </a:lvl1pPr>
          </a:lstStyle>
          <a:p>
            <a:pPr>
              <a:defRPr/>
            </a:pPr>
            <a:fld id="{10072A19-8396-4E23-98D1-C51CC17A3A20}" type="slidenum">
              <a:rPr lang="en-GB" altLang="en-US">
                <a:solidFill>
                  <a:srgbClr val="000000"/>
                </a:solidFill>
              </a:rPr>
              <a:pPr>
                <a:defRPr/>
              </a:pPr>
              <a:t>‹#›</a:t>
            </a:fld>
            <a:endParaRPr lang="en-GB" altLang="en-US">
              <a:solidFill>
                <a:srgbClr val="000000"/>
              </a:solidFill>
            </a:endParaRPr>
          </a:p>
        </p:txBody>
      </p:sp>
      <p:sp>
        <p:nvSpPr>
          <p:cNvPr id="6"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159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a:xfrm>
            <a:off x="9792000" y="6405563"/>
            <a:ext cx="1920000" cy="241300"/>
          </a:xfr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001269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Content Placeholder 2"/>
          <p:cNvSpPr>
            <a:spLocks noGrp="1"/>
          </p:cNvSpPr>
          <p:nvPr>
            <p:ph sz="half" idx="1"/>
          </p:nvPr>
        </p:nvSpPr>
        <p:spPr>
          <a:xfrm>
            <a:off x="478368" y="2159001"/>
            <a:ext cx="5491200" cy="3959225"/>
          </a:xfr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16652" y="2159001"/>
            <a:ext cx="5490633" cy="3959225"/>
          </a:xfr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Trends in big data</a:t>
            </a:r>
          </a:p>
        </p:txBody>
      </p:sp>
      <p:sp>
        <p:nvSpPr>
          <p:cNvPr id="6" name="Rectangle 5"/>
          <p:cNvSpPr>
            <a:spLocks noGrp="1" noChangeArrowheads="1"/>
          </p:cNvSpPr>
          <p:nvPr>
            <p:ph type="sldNum" sz="quarter" idx="11"/>
          </p:nvPr>
        </p:nvSpPr>
        <p:spPr>
          <a:ln/>
        </p:spPr>
        <p:txBody>
          <a:bodyPr/>
          <a:lstStyle>
            <a:lvl1pPr>
              <a:defRPr/>
            </a:lvl1pPr>
          </a:lstStyle>
          <a:p>
            <a:pPr>
              <a:defRPr/>
            </a:pPr>
            <a:fld id="{C95DA457-3332-4B61-9385-14EA53F698B1}" type="slidenum">
              <a:rPr lang="en-GB" altLang="en-US">
                <a:solidFill>
                  <a:srgbClr val="000000"/>
                </a:solidFill>
              </a:rPr>
              <a:pPr>
                <a:defRPr/>
              </a:pPr>
              <a:t>‹#›</a:t>
            </a:fld>
            <a:endParaRPr lang="en-GB" altLang="en-US">
              <a:solidFill>
                <a:srgbClr val="000000"/>
              </a:solidFill>
            </a:endParaRPr>
          </a:p>
        </p:txBody>
      </p:sp>
      <p:sp>
        <p:nvSpPr>
          <p:cNvPr id="7"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674431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Trends in big data</a:t>
            </a:r>
          </a:p>
        </p:txBody>
      </p:sp>
      <p:sp>
        <p:nvSpPr>
          <p:cNvPr id="4" name="Rectangle 5"/>
          <p:cNvSpPr>
            <a:spLocks noGrp="1" noChangeArrowheads="1"/>
          </p:cNvSpPr>
          <p:nvPr>
            <p:ph type="sldNum" sz="quarter" idx="11"/>
          </p:nvPr>
        </p:nvSpPr>
        <p:spPr>
          <a:ln/>
        </p:spPr>
        <p:txBody>
          <a:bodyPr/>
          <a:lstStyle>
            <a:lvl1pPr>
              <a:defRPr/>
            </a:lvl1pPr>
          </a:lstStyle>
          <a:p>
            <a:pPr>
              <a:defRPr/>
            </a:pPr>
            <a:fld id="{0FEF587D-3368-444F-B83C-B3A80E3B7594}" type="slidenum">
              <a:rPr lang="en-GB" altLang="en-US">
                <a:solidFill>
                  <a:srgbClr val="000000"/>
                </a:solidFill>
              </a:rPr>
              <a:pPr>
                <a:defRPr/>
              </a:pPr>
              <a:t>‹#›</a:t>
            </a:fld>
            <a:endParaRPr lang="en-GB" altLang="en-US">
              <a:solidFill>
                <a:srgbClr val="000000"/>
              </a:solidFill>
            </a:endParaRPr>
          </a:p>
        </p:txBody>
      </p:sp>
      <p:sp>
        <p:nvSpPr>
          <p:cNvPr id="5"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410007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12192000" cy="6062400"/>
          </a:xfrm>
        </p:spPr>
        <p:txBody>
          <a:bodyPr/>
          <a:lstStyle>
            <a:lvl1pPr>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341333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0634" y="3270251"/>
            <a:ext cx="5327651" cy="532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372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700" b="1">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700" b="1">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609600" y="274639"/>
            <a:ext cx="10972800" cy="974195"/>
          </a:xfrm>
          <a:prstGeom prst="rect">
            <a:avLst/>
          </a:prstGeom>
        </p:spPr>
        <p:txBody>
          <a:bodyPr lIns="121917" tIns="60958" rIns="121917" bIns="60958" rtlCol="0" anchor="b">
            <a:noAutofit/>
          </a:bodyPr>
          <a:lstStyle/>
          <a:p>
            <a:r>
              <a:rPr lang="en-US" dirty="0"/>
              <a:t>Click to edit Master title style</a:t>
            </a:r>
          </a:p>
        </p:txBody>
      </p:sp>
      <p:sp>
        <p:nvSpPr>
          <p:cNvPr id="7" name="Footer Placeholder 7"/>
          <p:cNvSpPr>
            <a:spLocks noGrp="1"/>
          </p:cNvSpPr>
          <p:nvPr>
            <p:ph type="ftr" sz="quarter" idx="10"/>
          </p:nvPr>
        </p:nvSpPr>
        <p:spPr/>
        <p:txBody>
          <a:bodyPr/>
          <a:lstStyle>
            <a:lvl1pPr>
              <a:defRPr/>
            </a:lvl1pPr>
          </a:lstStyle>
          <a:p>
            <a:pPr>
              <a:defRPr/>
            </a:pPr>
            <a:r>
              <a:rPr lang="en-GB">
                <a:solidFill>
                  <a:srgbClr val="000000"/>
                </a:solidFill>
              </a:rPr>
              <a:t>Trends in big data</a:t>
            </a:r>
            <a:endParaRPr lang="en-US" dirty="0">
              <a:solidFill>
                <a:srgbClr val="000000"/>
              </a:solidFill>
            </a:endParaRPr>
          </a:p>
        </p:txBody>
      </p:sp>
      <p:sp>
        <p:nvSpPr>
          <p:cNvPr id="8" name="Slide Number Placeholder 8"/>
          <p:cNvSpPr>
            <a:spLocks noGrp="1"/>
          </p:cNvSpPr>
          <p:nvPr>
            <p:ph type="sldNum" sz="quarter" idx="11"/>
          </p:nvPr>
        </p:nvSpPr>
        <p:spPr/>
        <p:txBody>
          <a:bodyPr/>
          <a:lstStyle>
            <a:lvl1pPr>
              <a:defRPr/>
            </a:lvl1pPr>
          </a:lstStyle>
          <a:p>
            <a:pPr>
              <a:defRPr/>
            </a:pPr>
            <a:fld id="{DE283710-B5FD-4110-B6EB-DFA9329D3A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622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ormal content logos right">
    <p:spTree>
      <p:nvGrpSpPr>
        <p:cNvPr id="1" name=""/>
        <p:cNvGrpSpPr/>
        <p:nvPr/>
      </p:nvGrpSpPr>
      <p:grpSpPr>
        <a:xfrm>
          <a:off x="0" y="0"/>
          <a:ext cx="0" cy="0"/>
          <a:chOff x="0" y="0"/>
          <a:chExt cx="0" cy="0"/>
        </a:xfrm>
      </p:grpSpPr>
      <p:sp>
        <p:nvSpPr>
          <p:cNvPr id="2" name="Title 1"/>
          <p:cNvSpPr>
            <a:spLocks noGrp="1"/>
          </p:cNvSpPr>
          <p:nvPr>
            <p:ph type="title"/>
          </p:nvPr>
        </p:nvSpPr>
        <p:spPr>
          <a:xfrm>
            <a:off x="478368" y="1026585"/>
            <a:ext cx="11231033" cy="962256"/>
          </a:xfrm>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8368" y="2084850"/>
            <a:ext cx="8497953" cy="4224471"/>
          </a:xfr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xfrm>
            <a:off x="988484" y="6405033"/>
            <a:ext cx="8659283" cy="239184"/>
          </a:xfrm>
        </p:spPr>
        <p:txBody>
          <a:bodyPr anchor="b"/>
          <a:lstStyle>
            <a:lvl1pPr algn="l">
              <a:lnSpc>
                <a:spcPts val="1600"/>
              </a:lnSpc>
              <a:defRPr sz="1100">
                <a:solidFill>
                  <a:srgbClr val="003399"/>
                </a:solidFill>
              </a:defRPr>
            </a:lvl1pPr>
          </a:lstStyle>
          <a:p>
            <a:pPr>
              <a:defRPr/>
            </a:pPr>
            <a:r>
              <a:rPr lang="en-GB" altLang="en-US"/>
              <a:t>Trends in big data</a:t>
            </a:r>
            <a:endParaRPr lang="en-GB" altLang="en-US" dirty="0"/>
          </a:p>
        </p:txBody>
      </p:sp>
      <p:sp>
        <p:nvSpPr>
          <p:cNvPr id="5" name="Rectangle 5"/>
          <p:cNvSpPr>
            <a:spLocks noGrp="1" noChangeArrowheads="1"/>
          </p:cNvSpPr>
          <p:nvPr>
            <p:ph type="sldNum" sz="quarter" idx="11"/>
          </p:nvPr>
        </p:nvSpPr>
        <p:spPr/>
        <p:txBody>
          <a:bodyPr anchor="b"/>
          <a:lstStyle>
            <a:lvl1pPr algn="l">
              <a:lnSpc>
                <a:spcPts val="1600"/>
              </a:lnSpc>
              <a:defRPr sz="1100">
                <a:solidFill>
                  <a:srgbClr val="003399"/>
                </a:solidFill>
              </a:defRPr>
            </a:lvl1pPr>
          </a:lstStyle>
          <a:p>
            <a:pPr>
              <a:defRPr/>
            </a:pPr>
            <a:fld id="{08C2612F-1E84-4AEB-84AD-475B8670EDED}" type="slidenum">
              <a:rPr lang="en-GB" altLang="en-US"/>
              <a:pPr>
                <a:defRPr/>
              </a:pPr>
              <a:t>‹#›</a:t>
            </a:fld>
            <a:endParaRPr lang="en-GB" altLang="en-US"/>
          </a:p>
        </p:txBody>
      </p:sp>
      <p:sp>
        <p:nvSpPr>
          <p:cNvPr id="6" name="Rectangle 8"/>
          <p:cNvSpPr>
            <a:spLocks noGrp="1" noChangeArrowheads="1"/>
          </p:cNvSpPr>
          <p:nvPr>
            <p:ph type="dt" sz="half" idx="12"/>
          </p:nvPr>
        </p:nvSpPr>
        <p:spPr/>
        <p:txBody>
          <a:bodyPr anchor="b"/>
          <a:lstStyle>
            <a:lvl1pPr algn="r">
              <a:lnSpc>
                <a:spcPts val="1600"/>
              </a:lnSpc>
              <a:defRPr sz="1100">
                <a:solidFill>
                  <a:srgbClr val="003399"/>
                </a:solidFill>
              </a:defRPr>
            </a:lvl1pPr>
          </a:lstStyle>
          <a:p>
            <a:pPr>
              <a:defRPr/>
            </a:pPr>
            <a:endParaRPr lang="en-GB" altLang="en-US"/>
          </a:p>
        </p:txBody>
      </p:sp>
    </p:spTree>
    <p:extLst>
      <p:ext uri="{BB962C8B-B14F-4D97-AF65-F5344CB8AC3E}">
        <p14:creationId xmlns:p14="http://schemas.microsoft.com/office/powerpoint/2010/main" val="2631461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sldNum" sz="quarter" idx="11"/>
          </p:nvPr>
        </p:nvSpPr>
        <p:spPr/>
        <p:txBody>
          <a:bodyPr/>
          <a:lstStyle>
            <a:lvl1pPr>
              <a:defRPr/>
            </a:lvl1pPr>
          </a:lstStyle>
          <a:p>
            <a:pPr>
              <a:defRPr/>
            </a:pPr>
            <a:fld id="{711F6E73-47C6-4DB6-BCA9-F281665683D0}"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56842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12192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150" fontAlgn="base">
              <a:lnSpc>
                <a:spcPct val="120000"/>
              </a:lnSpc>
              <a:spcBef>
                <a:spcPct val="0"/>
              </a:spcBef>
              <a:spcAft>
                <a:spcPct val="0"/>
              </a:spcAft>
            </a:pPr>
            <a:endParaRPr lang="en-GB" sz="2100">
              <a:solidFill>
                <a:srgbClr val="000000"/>
              </a:solidFill>
            </a:endParaRPr>
          </a:p>
        </p:txBody>
      </p:sp>
      <p:sp>
        <p:nvSpPr>
          <p:cNvPr id="374786" name="Rectangle 2"/>
          <p:cNvSpPr>
            <a:spLocks noGrp="1" noChangeArrowheads="1"/>
          </p:cNvSpPr>
          <p:nvPr>
            <p:ph type="ctrTitle" hasCustomPrompt="1"/>
          </p:nvPr>
        </p:nvSpPr>
        <p:spPr>
          <a:xfrm>
            <a:off x="478367" y="3192000"/>
            <a:ext cx="7198784" cy="1248000"/>
          </a:xfrm>
        </p:spPr>
        <p:txBody>
          <a:bodyPr anchor="b"/>
          <a:lstStyle>
            <a:lvl1pPr>
              <a:lnSpc>
                <a:spcPts val="2800"/>
              </a:lnSpc>
              <a:defRPr sz="25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478367" y="4728001"/>
            <a:ext cx="7198784"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10760034" rtl="0" eaLnBrk="1" fontAlgn="base" latinLnBrk="0" hangingPunct="1">
              <a:lnSpc>
                <a:spcPts val="1600"/>
              </a:lnSpc>
              <a:spcBef>
                <a:spcPct val="0"/>
              </a:spcBef>
              <a:spcAft>
                <a:spcPct val="0"/>
              </a:spcAft>
              <a:buClr>
                <a:srgbClr val="000000"/>
              </a:buClr>
              <a:buSzTx/>
              <a:buFontTx/>
              <a:buNone/>
              <a:tabLst/>
              <a:defRPr sz="1500"/>
            </a:lvl1pPr>
          </a:lstStyle>
          <a:p>
            <a:pPr marL="0" marR="0" lvl="0" indent="0" algn="l" defTabSz="10760034" rtl="0" eaLnBrk="1" fontAlgn="base" latinLnBrk="0" hangingPunct="1">
              <a:lnSpc>
                <a:spcPts val="16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478367" y="4584000"/>
            <a:ext cx="719878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88" tIns="60944" rIns="121888" bIns="60944"/>
          <a:lstStyle/>
          <a:p>
            <a:pPr algn="ctr" defTabSz="914150" fontAlgn="base">
              <a:lnSpc>
                <a:spcPct val="120000"/>
              </a:lnSpc>
              <a:spcBef>
                <a:spcPct val="0"/>
              </a:spcBef>
              <a:spcAft>
                <a:spcPct val="0"/>
              </a:spcAft>
            </a:pPr>
            <a:endParaRPr lang="en-GB" sz="2100">
              <a:solidFill>
                <a:srgbClr val="000000"/>
              </a:solidFill>
            </a:endParaRPr>
          </a:p>
        </p:txBody>
      </p:sp>
      <p:sp>
        <p:nvSpPr>
          <p:cNvPr id="374791" name="Line 7"/>
          <p:cNvSpPr>
            <a:spLocks noChangeShapeType="1"/>
          </p:cNvSpPr>
          <p:nvPr/>
        </p:nvSpPr>
        <p:spPr bwMode="auto">
          <a:xfrm>
            <a:off x="0" y="2386013"/>
            <a:ext cx="12192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defTabSz="914150" fontAlgn="base">
              <a:lnSpc>
                <a:spcPct val="120000"/>
              </a:lnSpc>
              <a:spcBef>
                <a:spcPct val="0"/>
              </a:spcBef>
              <a:spcAft>
                <a:spcPct val="0"/>
              </a:spcAft>
            </a:pPr>
            <a:endParaRPr lang="en-GB" sz="2100">
              <a:solidFill>
                <a:srgbClr val="000000"/>
              </a:solidFill>
            </a:endParaRPr>
          </a:p>
        </p:txBody>
      </p:sp>
      <p:sp>
        <p:nvSpPr>
          <p:cNvPr id="374797" name="Text Box 13"/>
          <p:cNvSpPr txBox="1">
            <a:spLocks noChangeArrowheads="1"/>
          </p:cNvSpPr>
          <p:nvPr/>
        </p:nvSpPr>
        <p:spPr bwMode="auto">
          <a:xfrm>
            <a:off x="9027135" y="6415153"/>
            <a:ext cx="2216151"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150" fontAlgn="base">
              <a:spcBef>
                <a:spcPct val="50000"/>
              </a:spcBef>
              <a:spcAft>
                <a:spcPct val="0"/>
              </a:spcAft>
            </a:pPr>
            <a:r>
              <a:rPr lang="en-GB" altLang="en-US" sz="700">
                <a:solidFill>
                  <a:srgbClr val="000000"/>
                </a:solidFill>
              </a:rPr>
              <a:t>An agency of the European Union</a:t>
            </a:r>
          </a:p>
        </p:txBody>
      </p:sp>
      <p:sp>
        <p:nvSpPr>
          <p:cNvPr id="374800" name="Line 16"/>
          <p:cNvSpPr>
            <a:spLocks noChangeShapeType="1"/>
          </p:cNvSpPr>
          <p:nvPr/>
        </p:nvSpPr>
        <p:spPr bwMode="auto">
          <a:xfrm>
            <a:off x="0" y="6732589"/>
            <a:ext cx="12192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88" tIns="60944" rIns="121888" bIns="60944"/>
          <a:lstStyle/>
          <a:p>
            <a:pPr algn="ctr" defTabSz="914150" fontAlgn="base">
              <a:lnSpc>
                <a:spcPct val="120000"/>
              </a:lnSpc>
              <a:spcBef>
                <a:spcPct val="0"/>
              </a:spcBef>
              <a:spcAft>
                <a:spcPct val="0"/>
              </a:spcAft>
            </a:pPr>
            <a:endParaRPr lang="en-GB" sz="2100">
              <a:solidFill>
                <a:srgbClr val="000000"/>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7632000" y="528000"/>
            <a:ext cx="408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9200" y="6230400"/>
            <a:ext cx="412032"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150" fontAlgn="base">
              <a:lnSpc>
                <a:spcPct val="120000"/>
              </a:lnSpc>
              <a:spcBef>
                <a:spcPct val="0"/>
              </a:spcBef>
              <a:spcAft>
                <a:spcPct val="0"/>
              </a:spcAft>
            </a:pPr>
            <a:endParaRPr lang="en-GB" sz="2100">
              <a:solidFill>
                <a:srgbClr val="000000"/>
              </a:solidFill>
            </a:endParaRPr>
          </a:p>
        </p:txBody>
      </p:sp>
      <p:sp>
        <p:nvSpPr>
          <p:cNvPr id="3" name="Text Placeholder 2"/>
          <p:cNvSpPr>
            <a:spLocks noGrp="1"/>
          </p:cNvSpPr>
          <p:nvPr>
            <p:ph type="body" sz="quarter" idx="10" hasCustomPrompt="1"/>
          </p:nvPr>
        </p:nvSpPr>
        <p:spPr>
          <a:xfrm>
            <a:off x="478367" y="5349215"/>
            <a:ext cx="7198784" cy="288032"/>
          </a:xfrm>
        </p:spPr>
        <p:txBody>
          <a:bodyPr/>
          <a:lstStyle>
            <a:lvl1pPr>
              <a:lnSpc>
                <a:spcPct val="100000"/>
              </a:lnSpc>
              <a:spcAft>
                <a:spcPts val="0"/>
              </a:spcAft>
              <a:defRPr sz="1500"/>
            </a:lvl1pPr>
          </a:lstStyle>
          <a:p>
            <a:r>
              <a:rPr lang="en-GB" altLang="en-US" kern="0"/>
              <a:t>Event title [optional]</a:t>
            </a:r>
          </a:p>
        </p:txBody>
      </p:sp>
    </p:spTree>
    <p:extLst>
      <p:ext uri="{BB962C8B-B14F-4D97-AF65-F5344CB8AC3E}">
        <p14:creationId xmlns:p14="http://schemas.microsoft.com/office/powerpoint/2010/main" val="3622500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baseline="0"/>
            </a:lvl1pPr>
          </a:lstStyle>
          <a:p>
            <a:r>
              <a:rPr lang="en-US"/>
              <a:t>Click to edit Master title style</a:t>
            </a:r>
            <a:endParaRPr lang="en-GB"/>
          </a:p>
        </p:txBody>
      </p:sp>
      <p:sp>
        <p:nvSpPr>
          <p:cNvPr id="3" name="Content Placeholder 2"/>
          <p:cNvSpPr>
            <a:spLocks noGrp="1"/>
          </p:cNvSpPr>
          <p:nvPr>
            <p:ph sz="half" idx="1"/>
          </p:nvPr>
        </p:nvSpPr>
        <p:spPr>
          <a:xfrm>
            <a:off x="478368" y="2159011"/>
            <a:ext cx="5491200" cy="3959225"/>
          </a:xfrm>
        </p:spPr>
        <p:txBody>
          <a:bodyPr/>
          <a:lstStyle>
            <a:lvl1pPr marL="0" marR="0" indent="0" algn="l" defTabSz="10760034"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60034"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60034"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60034"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60034"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60034"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
        <p:nvSpPr>
          <p:cNvPr id="8" name="Content Placeholder 2"/>
          <p:cNvSpPr>
            <a:spLocks noGrp="1"/>
          </p:cNvSpPr>
          <p:nvPr>
            <p:ph sz="half" idx="13"/>
          </p:nvPr>
        </p:nvSpPr>
        <p:spPr>
          <a:xfrm>
            <a:off x="6216000" y="2159011"/>
            <a:ext cx="5491200" cy="3959225"/>
          </a:xfrm>
        </p:spPr>
        <p:txBody>
          <a:bodyPr/>
          <a:lstStyle>
            <a:lvl1pPr marL="0" marR="0" indent="0" algn="l" defTabSz="10760034" rtl="0" eaLnBrk="1" fontAlgn="base" latinLnBrk="0" hangingPunct="1">
              <a:lnSpc>
                <a:spcPts val="2800"/>
              </a:lnSpc>
              <a:spcBef>
                <a:spcPct val="0"/>
              </a:spcBef>
              <a:spcAft>
                <a:spcPts val="1200"/>
              </a:spcAft>
              <a:buClr>
                <a:srgbClr val="000000"/>
              </a:buClr>
              <a:buSzTx/>
              <a:buFontTx/>
              <a:buNone/>
              <a:tabLst/>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marL="0" marR="0" lvl="0" indent="0" algn="l" defTabSz="10760034" rtl="0" eaLnBrk="1" fontAlgn="base" latinLnBrk="0" hangingPunct="1">
              <a:lnSpc>
                <a:spcPts val="2800"/>
              </a:lnSpc>
              <a:spcBef>
                <a:spcPct val="0"/>
              </a:spcBef>
              <a:spcAft>
                <a:spcPts val="1200"/>
              </a:spcAft>
              <a:buClr>
                <a:srgbClr val="000000"/>
              </a:buClr>
              <a:buSzTx/>
              <a:buFontTx/>
              <a:buNone/>
              <a:tabLst/>
              <a:defRPr/>
            </a:pPr>
            <a:r>
              <a:rPr lang="en-US"/>
              <a:t>Click to edit Master text styles</a:t>
            </a:r>
          </a:p>
          <a:p>
            <a:pPr marL="0" marR="0" lvl="1" indent="0" algn="l" defTabSz="10760034" rtl="0" eaLnBrk="1" fontAlgn="base" latinLnBrk="0" hangingPunct="1">
              <a:lnSpc>
                <a:spcPts val="2800"/>
              </a:lnSpc>
              <a:spcBef>
                <a:spcPct val="0"/>
              </a:spcBef>
              <a:spcAft>
                <a:spcPts val="1200"/>
              </a:spcAft>
              <a:buClr>
                <a:srgbClr val="000000"/>
              </a:buClr>
              <a:buSzTx/>
              <a:buFontTx/>
              <a:buNone/>
              <a:tabLst/>
              <a:defRPr/>
            </a:pPr>
            <a:r>
              <a:rPr lang="en-US"/>
              <a:t>Second level</a:t>
            </a:r>
          </a:p>
          <a:p>
            <a:pPr marL="0" marR="0" lvl="2" indent="0" algn="l" defTabSz="10760034" rtl="0" eaLnBrk="1" fontAlgn="base" latinLnBrk="0" hangingPunct="1">
              <a:lnSpc>
                <a:spcPts val="2800"/>
              </a:lnSpc>
              <a:spcBef>
                <a:spcPct val="0"/>
              </a:spcBef>
              <a:spcAft>
                <a:spcPts val="1200"/>
              </a:spcAft>
              <a:buClr>
                <a:srgbClr val="000000"/>
              </a:buClr>
              <a:buSzTx/>
              <a:buFontTx/>
              <a:buNone/>
              <a:tabLst/>
              <a:defRPr/>
            </a:pPr>
            <a:r>
              <a:rPr lang="en-US"/>
              <a:t>Third level</a:t>
            </a:r>
          </a:p>
          <a:p>
            <a:pPr marL="0" marR="0" lvl="3" indent="0" algn="l" defTabSz="10760034" rtl="0" eaLnBrk="1" fontAlgn="base" latinLnBrk="0" hangingPunct="1">
              <a:lnSpc>
                <a:spcPts val="2800"/>
              </a:lnSpc>
              <a:spcBef>
                <a:spcPct val="0"/>
              </a:spcBef>
              <a:spcAft>
                <a:spcPts val="1200"/>
              </a:spcAft>
              <a:buClr>
                <a:srgbClr val="000000"/>
              </a:buClr>
              <a:buSzTx/>
              <a:buFontTx/>
              <a:buNone/>
              <a:tabLst/>
              <a:defRPr/>
            </a:pPr>
            <a:r>
              <a:rPr lang="en-US"/>
              <a:t>Fourth level</a:t>
            </a:r>
          </a:p>
          <a:p>
            <a:pPr marL="0" marR="0" lvl="4" indent="0" algn="l" defTabSz="10760034" rtl="0" eaLnBrk="1" fontAlgn="base" latinLnBrk="0" hangingPunct="1">
              <a:lnSpc>
                <a:spcPts val="2800"/>
              </a:lnSpc>
              <a:spcBef>
                <a:spcPct val="0"/>
              </a:spcBef>
              <a:spcAft>
                <a:spcPts val="12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1153370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p>
            <a:endParaRPr lang="en-GB" altLang="en-US">
              <a:solidFill>
                <a:srgbClr val="000000"/>
              </a:solidFill>
            </a:endParaRPr>
          </a:p>
        </p:txBody>
      </p:sp>
      <p:sp>
        <p:nvSpPr>
          <p:cNvPr id="6" name="Line 2"/>
          <p:cNvSpPr>
            <a:spLocks noChangeShapeType="1"/>
          </p:cNvSpPr>
          <p:nvPr userDrawn="1"/>
        </p:nvSpPr>
        <p:spPr bwMode="auto">
          <a:xfrm>
            <a:off x="478367" y="3778251"/>
            <a:ext cx="816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88" tIns="60944" rIns="121888" bIns="60944"/>
          <a:lstStyle/>
          <a:p>
            <a:pPr algn="ctr" defTabSz="914150" fontAlgn="base">
              <a:lnSpc>
                <a:spcPct val="120000"/>
              </a:lnSpc>
              <a:spcBef>
                <a:spcPct val="0"/>
              </a:spcBef>
              <a:spcAft>
                <a:spcPct val="0"/>
              </a:spcAft>
            </a:pPr>
            <a:endParaRPr lang="en-GB" sz="2100">
              <a:solidFill>
                <a:srgbClr val="000000"/>
              </a:solidFill>
            </a:endParaRPr>
          </a:p>
        </p:txBody>
      </p:sp>
      <p:sp>
        <p:nvSpPr>
          <p:cNvPr id="11" name="Text Placeholder 9"/>
          <p:cNvSpPr>
            <a:spLocks noGrp="1"/>
          </p:cNvSpPr>
          <p:nvPr>
            <p:ph type="body" sz="quarter" idx="14" hasCustomPrompt="1"/>
          </p:nvPr>
        </p:nvSpPr>
        <p:spPr>
          <a:xfrm>
            <a:off x="480000" y="2661381"/>
            <a:ext cx="8160000" cy="1007531"/>
          </a:xfrm>
        </p:spPr>
        <p:txBody>
          <a:bodyPr anchor="b" anchorCtr="0"/>
          <a:lstStyle>
            <a:lvl1pPr>
              <a:lnSpc>
                <a:spcPts val="3200"/>
              </a:lnSpc>
              <a:spcAft>
                <a:spcPts val="0"/>
              </a:spcAft>
              <a:defRPr sz="28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480484" y="3909055"/>
            <a:ext cx="8159749" cy="2303364"/>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37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478368" y="2159011"/>
            <a:ext cx="5491200"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6676" y="2159011"/>
            <a:ext cx="5490633"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332433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a:xfrm>
            <a:off x="9792000" y="6405563"/>
            <a:ext cx="1920000" cy="241300"/>
          </a:xfr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894013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478368" y="2159011"/>
            <a:ext cx="5491200"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6666" y="2159011"/>
            <a:ext cx="5490633" cy="3959225"/>
          </a:xfr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33047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4027217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12192000" cy="60624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107372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0864" y="3269377"/>
            <a:ext cx="5327360" cy="5327360"/>
          </a:xfrm>
          <a:prstGeom prst="rect">
            <a:avLst/>
          </a:prstGeom>
          <a:effectLst/>
        </p:spPr>
      </p:pic>
    </p:spTree>
    <p:extLst>
      <p:ext uri="{BB962C8B-B14F-4D97-AF65-F5344CB8AC3E}">
        <p14:creationId xmlns:p14="http://schemas.microsoft.com/office/powerpoint/2010/main" val="827927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700" b="1">
                <a:solidFill>
                  <a:schemeClr val="tx2"/>
                </a:solidFill>
              </a:defRPr>
            </a:lvl1pPr>
            <a:lvl2pPr marL="609411" indent="0">
              <a:buNone/>
              <a:defRPr sz="2700" b="1"/>
            </a:lvl2pPr>
            <a:lvl3pPr marL="1218840" indent="0">
              <a:buNone/>
              <a:defRPr sz="2400" b="1"/>
            </a:lvl3pPr>
            <a:lvl4pPr marL="1828256" indent="0">
              <a:buNone/>
              <a:defRPr sz="2100" b="1"/>
            </a:lvl4pPr>
            <a:lvl5pPr marL="2437678" indent="0">
              <a:buNone/>
              <a:defRPr sz="2100" b="1"/>
            </a:lvl5pPr>
            <a:lvl6pPr marL="3047088" indent="0">
              <a:buNone/>
              <a:defRPr sz="2100" b="1"/>
            </a:lvl6pPr>
            <a:lvl7pPr marL="3656499" indent="0">
              <a:buNone/>
              <a:defRPr sz="2100" b="1"/>
            </a:lvl7pPr>
            <a:lvl8pPr marL="4265920" indent="0">
              <a:buNone/>
              <a:defRPr sz="2100" b="1"/>
            </a:lvl8pPr>
            <a:lvl9pPr marL="4875337"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4" y="1535113"/>
            <a:ext cx="5389033" cy="639763"/>
          </a:xfrm>
        </p:spPr>
        <p:txBody>
          <a:bodyPr anchor="b">
            <a:normAutofit/>
          </a:bodyPr>
          <a:lstStyle>
            <a:lvl1pPr marL="0" indent="0">
              <a:buNone/>
              <a:defRPr sz="2700" b="1">
                <a:solidFill>
                  <a:schemeClr val="tx2"/>
                </a:solidFill>
              </a:defRPr>
            </a:lvl1pPr>
            <a:lvl2pPr marL="609411" indent="0">
              <a:buNone/>
              <a:defRPr sz="2700" b="1"/>
            </a:lvl2pPr>
            <a:lvl3pPr marL="1218840" indent="0">
              <a:buNone/>
              <a:defRPr sz="2400" b="1"/>
            </a:lvl3pPr>
            <a:lvl4pPr marL="1828256" indent="0">
              <a:buNone/>
              <a:defRPr sz="2100" b="1"/>
            </a:lvl4pPr>
            <a:lvl5pPr marL="2437678" indent="0">
              <a:buNone/>
              <a:defRPr sz="2100" b="1"/>
            </a:lvl5pPr>
            <a:lvl6pPr marL="3047088" indent="0">
              <a:buNone/>
              <a:defRPr sz="2100" b="1"/>
            </a:lvl6pPr>
            <a:lvl7pPr marL="3656499" indent="0">
              <a:buNone/>
              <a:defRPr sz="2100" b="1"/>
            </a:lvl7pPr>
            <a:lvl8pPr marL="4265920" indent="0">
              <a:buNone/>
              <a:defRPr sz="2100" b="1"/>
            </a:lvl8pPr>
            <a:lvl9pPr marL="487533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GB">
                <a:solidFill>
                  <a:srgbClr val="000000"/>
                </a:solidFill>
              </a:rPr>
              <a:t>Trends in big data</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3D6D2DD9-9116-F142-8520-C238449E08BC}" type="slidenum">
              <a:rPr lang="en-US" smtClean="0">
                <a:solidFill>
                  <a:srgbClr val="000000"/>
                </a:solidFill>
              </a:rPr>
              <a:pPr/>
              <a:t>‹#›</a:t>
            </a:fld>
            <a:endParaRPr lang="en-US" dirty="0">
              <a:solidFill>
                <a:srgbClr val="000000"/>
              </a:solidFill>
            </a:endParaRPr>
          </a:p>
        </p:txBody>
      </p:sp>
      <p:sp>
        <p:nvSpPr>
          <p:cNvPr id="10" name="Title Placeholder 1"/>
          <p:cNvSpPr>
            <a:spLocks noGrp="1"/>
          </p:cNvSpPr>
          <p:nvPr>
            <p:ph type="title"/>
          </p:nvPr>
        </p:nvSpPr>
        <p:spPr>
          <a:xfrm>
            <a:off x="609600" y="274641"/>
            <a:ext cx="10972800" cy="974195"/>
          </a:xfrm>
          <a:prstGeom prst="rect">
            <a:avLst/>
          </a:prstGeom>
        </p:spPr>
        <p:txBody>
          <a:bodyPr vert="horz" lIns="121888" tIns="60944" rIns="121888" bIns="60944" rtlCol="0" anchor="b" anchorCtr="0">
            <a:noAutofit/>
          </a:bodyPr>
          <a:lstStyle/>
          <a:p>
            <a:r>
              <a:rPr lang="en-US" dirty="0"/>
              <a:t>Click to edit Master title style</a:t>
            </a:r>
          </a:p>
        </p:txBody>
      </p:sp>
    </p:spTree>
    <p:extLst>
      <p:ext uri="{BB962C8B-B14F-4D97-AF65-F5344CB8AC3E}">
        <p14:creationId xmlns:p14="http://schemas.microsoft.com/office/powerpoint/2010/main" val="2745559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3950A041-A957-4831-BA7C-F963211E893A}"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246874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A91E0B6-627D-4B14-8E93-EEFEB9149173}" type="datetimeFigureOut">
              <a:rPr lang="en-GB">
                <a:solidFill>
                  <a:srgbClr val="000000"/>
                </a:solidFill>
              </a:rPr>
              <a:pPr>
                <a:defRPr/>
              </a:pPr>
              <a:t>20/11/2018</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72EF26-A53C-44D9-B16E-908FA62508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87248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Normal content logos right">
    <p:spTree>
      <p:nvGrpSpPr>
        <p:cNvPr id="1" name=""/>
        <p:cNvGrpSpPr/>
        <p:nvPr/>
      </p:nvGrpSpPr>
      <p:grpSpPr>
        <a:xfrm>
          <a:off x="0" y="0"/>
          <a:ext cx="0" cy="0"/>
          <a:chOff x="0" y="0"/>
          <a:chExt cx="0" cy="0"/>
        </a:xfrm>
      </p:grpSpPr>
      <p:sp>
        <p:nvSpPr>
          <p:cNvPr id="2" name="Title 1"/>
          <p:cNvSpPr>
            <a:spLocks noGrp="1"/>
          </p:cNvSpPr>
          <p:nvPr>
            <p:ph type="title"/>
          </p:nvPr>
        </p:nvSpPr>
        <p:spPr>
          <a:xfrm>
            <a:off x="478382" y="1026585"/>
            <a:ext cx="11231033" cy="962256"/>
          </a:xfrm>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8382" y="2084865"/>
            <a:ext cx="8497953" cy="4224471"/>
          </a:xfrm>
        </p:spPr>
        <p:txBody>
          <a:bodyPr/>
          <a:lstStyle>
            <a:lvl2pPr>
              <a:defRPr sz="19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xfrm>
            <a:off x="988485" y="6405033"/>
            <a:ext cx="8659283" cy="239184"/>
          </a:xfrm>
        </p:spPr>
        <p:txBody>
          <a:bodyPr anchor="b"/>
          <a:lstStyle>
            <a:lvl1pPr algn="l">
              <a:lnSpc>
                <a:spcPts val="1600"/>
              </a:lnSpc>
              <a:defRPr sz="1100">
                <a:solidFill>
                  <a:srgbClr val="003399"/>
                </a:solidFill>
              </a:defRPr>
            </a:lvl1pPr>
          </a:lstStyle>
          <a:p>
            <a:pPr>
              <a:defRPr/>
            </a:pPr>
            <a:r>
              <a:rPr lang="en-GB" altLang="en-US"/>
              <a:t>Trends in big data</a:t>
            </a:r>
            <a:endParaRPr lang="en-GB" altLang="en-US" dirty="0"/>
          </a:p>
        </p:txBody>
      </p:sp>
      <p:sp>
        <p:nvSpPr>
          <p:cNvPr id="5" name="Rectangle 5"/>
          <p:cNvSpPr>
            <a:spLocks noGrp="1" noChangeArrowheads="1"/>
          </p:cNvSpPr>
          <p:nvPr>
            <p:ph type="sldNum" sz="quarter" idx="11"/>
          </p:nvPr>
        </p:nvSpPr>
        <p:spPr/>
        <p:txBody>
          <a:bodyPr anchor="b"/>
          <a:lstStyle>
            <a:lvl1pPr algn="l">
              <a:lnSpc>
                <a:spcPts val="1600"/>
              </a:lnSpc>
              <a:defRPr sz="1100">
                <a:solidFill>
                  <a:srgbClr val="003399"/>
                </a:solidFill>
              </a:defRPr>
            </a:lvl1pPr>
          </a:lstStyle>
          <a:p>
            <a:pPr>
              <a:defRPr/>
            </a:pPr>
            <a:fld id="{35DFADA4-76CD-4D07-B382-8A22F935D410}" type="slidenum">
              <a:rPr lang="en-GB" altLang="en-US"/>
              <a:pPr>
                <a:defRPr/>
              </a:pPr>
              <a:t>‹#›</a:t>
            </a:fld>
            <a:endParaRPr lang="en-GB" altLang="en-US"/>
          </a:p>
        </p:txBody>
      </p:sp>
      <p:sp>
        <p:nvSpPr>
          <p:cNvPr id="6" name="Rectangle 8"/>
          <p:cNvSpPr>
            <a:spLocks noGrp="1" noChangeArrowheads="1"/>
          </p:cNvSpPr>
          <p:nvPr>
            <p:ph type="dt" sz="half" idx="12"/>
          </p:nvPr>
        </p:nvSpPr>
        <p:spPr/>
        <p:txBody>
          <a:bodyPr anchor="b"/>
          <a:lstStyle>
            <a:lvl1pPr algn="r">
              <a:lnSpc>
                <a:spcPts val="1600"/>
              </a:lnSpc>
              <a:defRPr sz="1100">
                <a:solidFill>
                  <a:srgbClr val="003399"/>
                </a:solidFill>
              </a:defRPr>
            </a:lvl1pPr>
          </a:lstStyle>
          <a:p>
            <a:pPr>
              <a:defRPr/>
            </a:pPr>
            <a:endParaRPr lang="en-GB" altLang="en-US"/>
          </a:p>
        </p:txBody>
      </p:sp>
    </p:spTree>
    <p:extLst>
      <p:ext uri="{BB962C8B-B14F-4D97-AF65-F5344CB8AC3E}">
        <p14:creationId xmlns:p14="http://schemas.microsoft.com/office/powerpoint/2010/main" val="395984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solidFill>
                  <a:srgbClr val="000000"/>
                </a:solidFill>
              </a:rPr>
              <a:t>Trends in big data</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36428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12192000" cy="60624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18761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0864" y="3269377"/>
            <a:ext cx="5327360" cy="5327360"/>
          </a:xfrm>
          <a:prstGeom prst="rect">
            <a:avLst/>
          </a:prstGeom>
          <a:effectLst/>
        </p:spPr>
      </p:pic>
    </p:spTree>
    <p:extLst>
      <p:ext uri="{BB962C8B-B14F-4D97-AF65-F5344CB8AC3E}">
        <p14:creationId xmlns:p14="http://schemas.microsoft.com/office/powerpoint/2010/main" val="82310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700" b="1">
                <a:solidFill>
                  <a:schemeClr val="tx2"/>
                </a:solidFill>
              </a:defRPr>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93" y="1535113"/>
            <a:ext cx="5389033" cy="639763"/>
          </a:xfrm>
        </p:spPr>
        <p:txBody>
          <a:bodyPr anchor="b">
            <a:normAutofit/>
          </a:bodyPr>
          <a:lstStyle>
            <a:lvl1pPr marL="0" indent="0">
              <a:buNone/>
              <a:defRPr sz="2700" b="1">
                <a:solidFill>
                  <a:schemeClr val="tx2"/>
                </a:solidFill>
              </a:defRPr>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700"/>
            </a:lvl1pPr>
            <a:lvl2pPr>
              <a:defRPr sz="24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GB">
                <a:solidFill>
                  <a:srgbClr val="000000"/>
                </a:solidFill>
              </a:rPr>
              <a:t>Trends in big data</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3D6D2DD9-9116-F142-8520-C238449E08BC}" type="slidenum">
              <a:rPr lang="en-US" smtClean="0">
                <a:solidFill>
                  <a:srgbClr val="000000"/>
                </a:solidFill>
              </a:rPr>
              <a:pPr/>
              <a:t>‹#›</a:t>
            </a:fld>
            <a:endParaRPr lang="en-US" dirty="0">
              <a:solidFill>
                <a:srgbClr val="000000"/>
              </a:solidFill>
            </a:endParaRPr>
          </a:p>
        </p:txBody>
      </p:sp>
      <p:sp>
        <p:nvSpPr>
          <p:cNvPr id="10" name="Title Placeholder 1"/>
          <p:cNvSpPr>
            <a:spLocks noGrp="1"/>
          </p:cNvSpPr>
          <p:nvPr>
            <p:ph type="title"/>
          </p:nvPr>
        </p:nvSpPr>
        <p:spPr>
          <a:xfrm>
            <a:off x="609600" y="274641"/>
            <a:ext cx="10972800" cy="974195"/>
          </a:xfrm>
          <a:prstGeom prst="rect">
            <a:avLst/>
          </a:prstGeom>
        </p:spPr>
        <p:txBody>
          <a:bodyPr vert="horz" lIns="121869" tIns="60934" rIns="121869" bIns="60934" rtlCol="0" anchor="b" anchorCtr="0">
            <a:noAutofit/>
          </a:bodyPr>
          <a:lstStyle/>
          <a:p>
            <a:r>
              <a:rPr lang="en-US" dirty="0"/>
              <a:t>Click to edit Master title style</a:t>
            </a:r>
          </a:p>
        </p:txBody>
      </p:sp>
    </p:spTree>
    <p:extLst>
      <p:ext uri="{BB962C8B-B14F-4D97-AF65-F5344CB8AC3E}">
        <p14:creationId xmlns:p14="http://schemas.microsoft.com/office/powerpoint/2010/main" val="249219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478368" y="1025550"/>
            <a:ext cx="11232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958855" y="6405563"/>
            <a:ext cx="8638116"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fontAlgn="base">
              <a:spcBef>
                <a:spcPct val="0"/>
              </a:spcBef>
              <a:spcAft>
                <a:spcPct val="0"/>
              </a:spcAft>
            </a:pPr>
            <a:r>
              <a:rPr lang="en-GB" altLang="en-US">
                <a:solidFill>
                  <a:srgbClr val="000000"/>
                </a:solidFill>
              </a:rPr>
              <a:t>Trends in big data</a:t>
            </a:r>
          </a:p>
        </p:txBody>
      </p:sp>
      <p:sp>
        <p:nvSpPr>
          <p:cNvPr id="373765" name="Rectangle 5"/>
          <p:cNvSpPr>
            <a:spLocks noGrp="1" noChangeArrowheads="1"/>
          </p:cNvSpPr>
          <p:nvPr>
            <p:ph type="sldNum" sz="quarter" idx="4"/>
          </p:nvPr>
        </p:nvSpPr>
        <p:spPr bwMode="auto">
          <a:xfrm>
            <a:off x="480510" y="6405563"/>
            <a:ext cx="410633"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fontAlgn="base">
              <a:spcBef>
                <a:spcPct val="0"/>
              </a:spcBef>
              <a:spcAft>
                <a:spcPct val="0"/>
              </a:spcAft>
            </a:pPr>
            <a:fld id="{DB468437-DC6C-443C-8387-7F3DABA73C17}" type="slidenum">
              <a:rPr lang="en-GB" altLang="en-US" smtClean="0">
                <a:solidFill>
                  <a:srgbClr val="000000"/>
                </a:solidFill>
              </a:rPr>
              <a:pPr fontAlgn="base">
                <a:spcBef>
                  <a:spcPct val="0"/>
                </a:spcBef>
                <a:spcAft>
                  <a:spcPct val="0"/>
                </a:spcAft>
              </a:pPr>
              <a:t>‹#›</a:t>
            </a:fld>
            <a:endParaRPr lang="en-GB" altLang="en-US">
              <a:solidFill>
                <a:srgbClr val="000000"/>
              </a:solidFill>
            </a:endParaRPr>
          </a:p>
        </p:txBody>
      </p:sp>
      <p:sp>
        <p:nvSpPr>
          <p:cNvPr id="373768" name="Rectangle 8"/>
          <p:cNvSpPr>
            <a:spLocks noGrp="1" noChangeArrowheads="1"/>
          </p:cNvSpPr>
          <p:nvPr>
            <p:ph type="dt" sz="half" idx="2"/>
          </p:nvPr>
        </p:nvSpPr>
        <p:spPr bwMode="auto">
          <a:xfrm>
            <a:off x="9792000" y="6405563"/>
            <a:ext cx="1919816"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600"/>
              </a:lnSpc>
              <a:defRPr sz="1100">
                <a:solidFill>
                  <a:schemeClr val="tx1"/>
                </a:solidFill>
              </a:defRPr>
            </a:lvl1pPr>
          </a:lstStyle>
          <a:p>
            <a:pPr fontAlgn="base">
              <a:spcBef>
                <a:spcPct val="0"/>
              </a:spcBef>
              <a:spcAft>
                <a:spcPct val="0"/>
              </a:spcAft>
            </a:pPr>
            <a:endParaRPr lang="en-GB" altLang="en-US">
              <a:solidFill>
                <a:srgbClr val="000000"/>
              </a:solidFill>
            </a:endParaRPr>
          </a:p>
        </p:txBody>
      </p:sp>
      <p:sp>
        <p:nvSpPr>
          <p:cNvPr id="373775" name="Rectangle 15"/>
          <p:cNvSpPr>
            <a:spLocks noChangeArrowheads="1"/>
          </p:cNvSpPr>
          <p:nvPr/>
        </p:nvSpPr>
        <p:spPr bwMode="auto">
          <a:xfrm>
            <a:off x="0" y="3"/>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00">
              <a:solidFill>
                <a:srgbClr val="000000"/>
              </a:solidFill>
            </a:endParaRPr>
          </a:p>
        </p:txBody>
      </p:sp>
      <p:sp>
        <p:nvSpPr>
          <p:cNvPr id="373777"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69" tIns="60934" rIns="121869" bIns="60934"/>
          <a:lstStyle/>
          <a:p>
            <a:pPr algn="ctr" fontAlgn="base">
              <a:lnSpc>
                <a:spcPct val="120000"/>
              </a:lnSpc>
              <a:spcBef>
                <a:spcPct val="0"/>
              </a:spcBef>
              <a:spcAft>
                <a:spcPct val="0"/>
              </a:spcAft>
            </a:pPr>
            <a:endParaRPr lang="en-GB" sz="2100">
              <a:solidFill>
                <a:srgbClr val="000000"/>
              </a:solidFill>
            </a:endParaRPr>
          </a:p>
        </p:txBody>
      </p:sp>
      <p:sp>
        <p:nvSpPr>
          <p:cNvPr id="373781" name="Rectangle 21"/>
          <p:cNvSpPr>
            <a:spLocks noGrp="1" noChangeArrowheads="1"/>
          </p:cNvSpPr>
          <p:nvPr>
            <p:ph type="body" idx="1"/>
          </p:nvPr>
        </p:nvSpPr>
        <p:spPr bwMode="auto">
          <a:xfrm>
            <a:off x="478368" y="2159011"/>
            <a:ext cx="11232000"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l="7994" t="17599" r="8041" b="26818"/>
          <a:stretch/>
        </p:blipFill>
        <p:spPr>
          <a:xfrm>
            <a:off x="9888000" y="96000"/>
            <a:ext cx="1824000" cy="525200"/>
          </a:xfrm>
          <a:prstGeom prst="rect">
            <a:avLst/>
          </a:prstGeom>
        </p:spPr>
      </p:pic>
      <p:sp>
        <p:nvSpPr>
          <p:cNvPr id="13" name="Rectangle 15"/>
          <p:cNvSpPr>
            <a:spLocks noChangeArrowheads="1"/>
          </p:cNvSpPr>
          <p:nvPr/>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00">
              <a:solidFill>
                <a:srgbClr val="000000"/>
              </a:solidFill>
            </a:endParaRPr>
          </a:p>
        </p:txBody>
      </p:sp>
    </p:spTree>
    <p:extLst>
      <p:ext uri="{BB962C8B-B14F-4D97-AF65-F5344CB8AC3E}">
        <p14:creationId xmlns:p14="http://schemas.microsoft.com/office/powerpoint/2010/main" val="309591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4800"/>
        </a:lnSpc>
        <a:spcBef>
          <a:spcPct val="0"/>
        </a:spcBef>
        <a:spcAft>
          <a:spcPct val="0"/>
        </a:spcAft>
        <a:defRPr sz="3700">
          <a:solidFill>
            <a:schemeClr val="tx2"/>
          </a:solidFill>
          <a:latin typeface="Verdana" pitchFamily="34" charset="0"/>
          <a:cs typeface="Arial" charset="0"/>
        </a:defRPr>
      </a:lvl2pPr>
      <a:lvl3pPr algn="l" rtl="0" eaLnBrk="1" fontAlgn="base" hangingPunct="1">
        <a:lnSpc>
          <a:spcPts val="4800"/>
        </a:lnSpc>
        <a:spcBef>
          <a:spcPct val="0"/>
        </a:spcBef>
        <a:spcAft>
          <a:spcPct val="0"/>
        </a:spcAft>
        <a:defRPr sz="3700">
          <a:solidFill>
            <a:schemeClr val="tx2"/>
          </a:solidFill>
          <a:latin typeface="Verdana" pitchFamily="34" charset="0"/>
          <a:cs typeface="Arial" charset="0"/>
        </a:defRPr>
      </a:lvl3pPr>
      <a:lvl4pPr algn="l" rtl="0" eaLnBrk="1" fontAlgn="base" hangingPunct="1">
        <a:lnSpc>
          <a:spcPts val="4800"/>
        </a:lnSpc>
        <a:spcBef>
          <a:spcPct val="0"/>
        </a:spcBef>
        <a:spcAft>
          <a:spcPct val="0"/>
        </a:spcAft>
        <a:defRPr sz="3700">
          <a:solidFill>
            <a:schemeClr val="tx2"/>
          </a:solidFill>
          <a:latin typeface="Verdana" pitchFamily="34" charset="0"/>
          <a:cs typeface="Arial" charset="0"/>
        </a:defRPr>
      </a:lvl4pPr>
      <a:lvl5pPr algn="l" rtl="0" eaLnBrk="1" fontAlgn="base" hangingPunct="1">
        <a:lnSpc>
          <a:spcPts val="4800"/>
        </a:lnSpc>
        <a:spcBef>
          <a:spcPct val="0"/>
        </a:spcBef>
        <a:spcAft>
          <a:spcPct val="0"/>
        </a:spcAft>
        <a:defRPr sz="3700">
          <a:solidFill>
            <a:schemeClr val="tx2"/>
          </a:solidFill>
          <a:latin typeface="Verdana" pitchFamily="34" charset="0"/>
          <a:cs typeface="Arial" charset="0"/>
        </a:defRPr>
      </a:lvl5pPr>
      <a:lvl6pPr marL="609299" algn="l" rtl="0" eaLnBrk="1" fontAlgn="base" hangingPunct="1">
        <a:lnSpc>
          <a:spcPts val="4800"/>
        </a:lnSpc>
        <a:spcBef>
          <a:spcPct val="0"/>
        </a:spcBef>
        <a:spcAft>
          <a:spcPct val="0"/>
        </a:spcAft>
        <a:defRPr sz="3700">
          <a:solidFill>
            <a:schemeClr val="tx2"/>
          </a:solidFill>
          <a:latin typeface="Verdana" pitchFamily="34" charset="0"/>
          <a:cs typeface="Arial" charset="0"/>
        </a:defRPr>
      </a:lvl6pPr>
      <a:lvl7pPr marL="1218630" algn="l" rtl="0" eaLnBrk="1" fontAlgn="base" hangingPunct="1">
        <a:lnSpc>
          <a:spcPts val="4800"/>
        </a:lnSpc>
        <a:spcBef>
          <a:spcPct val="0"/>
        </a:spcBef>
        <a:spcAft>
          <a:spcPct val="0"/>
        </a:spcAft>
        <a:defRPr sz="3700">
          <a:solidFill>
            <a:schemeClr val="tx2"/>
          </a:solidFill>
          <a:latin typeface="Verdana" pitchFamily="34" charset="0"/>
          <a:cs typeface="Arial" charset="0"/>
        </a:defRPr>
      </a:lvl7pPr>
      <a:lvl8pPr marL="1827938" algn="l" rtl="0" eaLnBrk="1" fontAlgn="base" hangingPunct="1">
        <a:lnSpc>
          <a:spcPts val="4800"/>
        </a:lnSpc>
        <a:spcBef>
          <a:spcPct val="0"/>
        </a:spcBef>
        <a:spcAft>
          <a:spcPct val="0"/>
        </a:spcAft>
        <a:defRPr sz="3700">
          <a:solidFill>
            <a:schemeClr val="tx2"/>
          </a:solidFill>
          <a:latin typeface="Verdana" pitchFamily="34" charset="0"/>
          <a:cs typeface="Arial" charset="0"/>
        </a:defRPr>
      </a:lvl8pPr>
      <a:lvl9pPr marL="2437258" algn="l" rtl="0" eaLnBrk="1" fontAlgn="base" hangingPunct="1">
        <a:lnSpc>
          <a:spcPts val="4800"/>
        </a:lnSpc>
        <a:spcBef>
          <a:spcPct val="0"/>
        </a:spcBef>
        <a:spcAft>
          <a:spcPct val="0"/>
        </a:spcAft>
        <a:defRPr sz="3700">
          <a:solidFill>
            <a:schemeClr val="tx2"/>
          </a:solidFill>
          <a:latin typeface="Verdana" pitchFamily="34" charset="0"/>
          <a:cs typeface="Arial" charset="0"/>
        </a:defRPr>
      </a:lvl9pPr>
    </p:titleStyle>
    <p:bodyStyle>
      <a:lvl1pPr algn="l" defTabSz="1075815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357562" indent="-355446" algn="l" defTabSz="10758158" rtl="0" eaLnBrk="1" fontAlgn="base" hangingPunct="1">
        <a:lnSpc>
          <a:spcPts val="2400"/>
        </a:lnSpc>
        <a:spcBef>
          <a:spcPct val="0"/>
        </a:spcBef>
        <a:spcAft>
          <a:spcPts val="800"/>
        </a:spcAft>
        <a:buClr>
          <a:schemeClr val="tx1"/>
        </a:buClr>
        <a:buChar char="•"/>
        <a:defRPr sz="1900">
          <a:solidFill>
            <a:schemeClr val="tx1"/>
          </a:solidFill>
          <a:latin typeface="+mn-lt"/>
          <a:cs typeface="+mn-cs"/>
        </a:defRPr>
      </a:lvl2pPr>
      <a:lvl3pPr marL="696055" indent="-308883" algn="l" defTabSz="1075815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1026102" indent="-291951" algn="l" defTabSz="10758158"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4pPr>
      <a:lvl5pPr marL="1354021" marR="0" indent="-300415" algn="l" defTabSz="10758158" rtl="0" eaLnBrk="1" fontAlgn="base" latinLnBrk="0" hangingPunct="1">
        <a:lnSpc>
          <a:spcPts val="2000"/>
        </a:lnSpc>
        <a:spcBef>
          <a:spcPct val="0"/>
        </a:spcBef>
        <a:spcAft>
          <a:spcPts val="600"/>
        </a:spcAft>
        <a:buClr>
          <a:schemeClr val="tx1"/>
        </a:buClr>
        <a:buSzTx/>
        <a:buFont typeface="Verdana" pitchFamily="34" charset="0"/>
        <a:buChar char="–"/>
        <a:tabLst/>
        <a:defRPr sz="1500">
          <a:solidFill>
            <a:schemeClr val="tx1"/>
          </a:solidFill>
          <a:latin typeface="+mn-lt"/>
          <a:cs typeface="+mn-cs"/>
        </a:defRPr>
      </a:lvl5pPr>
      <a:lvl6pPr marL="1351917" indent="-302248" algn="l" defTabSz="10758158" rtl="0" eaLnBrk="1" fontAlgn="base" hangingPunct="1">
        <a:lnSpc>
          <a:spcPts val="2000"/>
        </a:lnSpc>
        <a:spcBef>
          <a:spcPct val="0"/>
        </a:spcBef>
        <a:spcAft>
          <a:spcPts val="600"/>
        </a:spcAft>
        <a:buClr>
          <a:schemeClr val="tx1"/>
        </a:buClr>
        <a:buFont typeface="Verdana" pitchFamily="34" charset="0"/>
        <a:buChar char="–"/>
        <a:defRPr lang="en-GB" altLang="en-US" sz="1500" smtClean="0">
          <a:solidFill>
            <a:schemeClr val="tx1"/>
          </a:solidFill>
          <a:latin typeface="+mn-lt"/>
          <a:cs typeface="+mn-cs"/>
        </a:defRPr>
      </a:lvl6pPr>
      <a:lvl7pPr marL="1352962" indent="-300415" algn="l" defTabSz="10758158"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7pPr>
      <a:lvl8pPr marL="1352962" indent="-300415" algn="l" defTabSz="10758158"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8pPr>
      <a:lvl9pPr marL="1352962" indent="-300415" algn="l" defTabSz="10758158"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9pPr>
    </p:bodyStyle>
    <p:otherStyle>
      <a:defPPr>
        <a:defRPr lang="en-US"/>
      </a:defPPr>
      <a:lvl1pPr marL="0" algn="l" defTabSz="1218630" rtl="0" eaLnBrk="1" latinLnBrk="0" hangingPunct="1">
        <a:defRPr sz="2400" kern="1200">
          <a:solidFill>
            <a:schemeClr val="tx1"/>
          </a:solidFill>
          <a:latin typeface="+mn-lt"/>
          <a:ea typeface="+mn-ea"/>
          <a:cs typeface="+mn-cs"/>
        </a:defRPr>
      </a:lvl1pPr>
      <a:lvl2pPr marL="609299" algn="l" defTabSz="1218630" rtl="0" eaLnBrk="1" latinLnBrk="0" hangingPunct="1">
        <a:defRPr sz="2400" kern="1200">
          <a:solidFill>
            <a:schemeClr val="tx1"/>
          </a:solidFill>
          <a:latin typeface="+mn-lt"/>
          <a:ea typeface="+mn-ea"/>
          <a:cs typeface="+mn-cs"/>
        </a:defRPr>
      </a:lvl2pPr>
      <a:lvl3pPr marL="1218630" algn="l" defTabSz="1218630" rtl="0" eaLnBrk="1" latinLnBrk="0" hangingPunct="1">
        <a:defRPr sz="2400" kern="1200">
          <a:solidFill>
            <a:schemeClr val="tx1"/>
          </a:solidFill>
          <a:latin typeface="+mn-lt"/>
          <a:ea typeface="+mn-ea"/>
          <a:cs typeface="+mn-cs"/>
        </a:defRPr>
      </a:lvl3pPr>
      <a:lvl4pPr marL="1827938" algn="l" defTabSz="1218630" rtl="0" eaLnBrk="1" latinLnBrk="0" hangingPunct="1">
        <a:defRPr sz="2400" kern="1200">
          <a:solidFill>
            <a:schemeClr val="tx1"/>
          </a:solidFill>
          <a:latin typeface="+mn-lt"/>
          <a:ea typeface="+mn-ea"/>
          <a:cs typeface="+mn-cs"/>
        </a:defRPr>
      </a:lvl4pPr>
      <a:lvl5pPr marL="2437258" algn="l" defTabSz="1218630" rtl="0" eaLnBrk="1" latinLnBrk="0" hangingPunct="1">
        <a:defRPr sz="2400" kern="1200">
          <a:solidFill>
            <a:schemeClr val="tx1"/>
          </a:solidFill>
          <a:latin typeface="+mn-lt"/>
          <a:ea typeface="+mn-ea"/>
          <a:cs typeface="+mn-cs"/>
        </a:defRPr>
      </a:lvl5pPr>
      <a:lvl6pPr marL="3046556" algn="l" defTabSz="1218630" rtl="0" eaLnBrk="1" latinLnBrk="0" hangingPunct="1">
        <a:defRPr sz="2400" kern="1200">
          <a:solidFill>
            <a:schemeClr val="tx1"/>
          </a:solidFill>
          <a:latin typeface="+mn-lt"/>
          <a:ea typeface="+mn-ea"/>
          <a:cs typeface="+mn-cs"/>
        </a:defRPr>
      </a:lvl6pPr>
      <a:lvl7pPr marL="3655855" algn="l" defTabSz="1218630" rtl="0" eaLnBrk="1" latinLnBrk="0" hangingPunct="1">
        <a:defRPr sz="2400" kern="1200">
          <a:solidFill>
            <a:schemeClr val="tx1"/>
          </a:solidFill>
          <a:latin typeface="+mn-lt"/>
          <a:ea typeface="+mn-ea"/>
          <a:cs typeface="+mn-cs"/>
        </a:defRPr>
      </a:lvl7pPr>
      <a:lvl8pPr marL="4265173" algn="l" defTabSz="1218630" rtl="0" eaLnBrk="1" latinLnBrk="0" hangingPunct="1">
        <a:defRPr sz="2400" kern="1200">
          <a:solidFill>
            <a:schemeClr val="tx1"/>
          </a:solidFill>
          <a:latin typeface="+mn-lt"/>
          <a:ea typeface="+mn-ea"/>
          <a:cs typeface="+mn-cs"/>
        </a:defRPr>
      </a:lvl8pPr>
      <a:lvl9pPr marL="4874483" algn="l" defTabSz="121863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478368" y="1025546"/>
            <a:ext cx="11232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958855" y="6405563"/>
            <a:ext cx="8638116"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060" fontAlgn="base">
              <a:spcBef>
                <a:spcPct val="0"/>
              </a:spcBef>
              <a:spcAft>
                <a:spcPct val="0"/>
              </a:spcAft>
            </a:pPr>
            <a:r>
              <a:rPr lang="en-GB" altLang="en-US" smtClean="0">
                <a:solidFill>
                  <a:srgbClr val="000000"/>
                </a:solidFill>
              </a:rPr>
              <a:t>Trends in big data</a:t>
            </a:r>
            <a:endParaRPr lang="en-GB" altLang="en-US">
              <a:solidFill>
                <a:srgbClr val="000000"/>
              </a:solidFill>
            </a:endParaRPr>
          </a:p>
        </p:txBody>
      </p:sp>
      <p:sp>
        <p:nvSpPr>
          <p:cNvPr id="373765" name="Rectangle 5"/>
          <p:cNvSpPr>
            <a:spLocks noGrp="1" noChangeArrowheads="1"/>
          </p:cNvSpPr>
          <p:nvPr>
            <p:ph type="sldNum" sz="quarter" idx="4"/>
          </p:nvPr>
        </p:nvSpPr>
        <p:spPr bwMode="auto">
          <a:xfrm>
            <a:off x="480506" y="6405563"/>
            <a:ext cx="410633"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060" fontAlgn="base">
              <a:spcBef>
                <a:spcPct val="0"/>
              </a:spcBef>
              <a:spcAft>
                <a:spcPct val="0"/>
              </a:spcAft>
            </a:pPr>
            <a:fld id="{DB468437-DC6C-443C-8387-7F3DABA73C17}" type="slidenum">
              <a:rPr lang="en-GB" altLang="en-US" smtClean="0">
                <a:solidFill>
                  <a:srgbClr val="000000"/>
                </a:solidFill>
              </a:rPr>
              <a:pPr defTabSz="914060" fontAlgn="base">
                <a:spcBef>
                  <a:spcPct val="0"/>
                </a:spcBef>
                <a:spcAft>
                  <a:spcPct val="0"/>
                </a:spcAft>
              </a:pPr>
              <a:t>‹#›</a:t>
            </a:fld>
            <a:endParaRPr lang="en-GB" altLang="en-US">
              <a:solidFill>
                <a:srgbClr val="000000"/>
              </a:solidFill>
            </a:endParaRPr>
          </a:p>
        </p:txBody>
      </p:sp>
      <p:sp>
        <p:nvSpPr>
          <p:cNvPr id="373768" name="Rectangle 8"/>
          <p:cNvSpPr>
            <a:spLocks noGrp="1" noChangeArrowheads="1"/>
          </p:cNvSpPr>
          <p:nvPr>
            <p:ph type="dt" sz="half" idx="2"/>
          </p:nvPr>
        </p:nvSpPr>
        <p:spPr bwMode="auto">
          <a:xfrm>
            <a:off x="9792000" y="6405563"/>
            <a:ext cx="1919816"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600"/>
              </a:lnSpc>
              <a:defRPr sz="1100">
                <a:solidFill>
                  <a:schemeClr val="tx1"/>
                </a:solidFill>
              </a:defRPr>
            </a:lvl1pPr>
          </a:lstStyle>
          <a:p>
            <a:pPr defTabSz="914060" fontAlgn="base">
              <a:spcBef>
                <a:spcPct val="0"/>
              </a:spcBef>
              <a:spcAft>
                <a:spcPct val="0"/>
              </a:spcAft>
            </a:pPr>
            <a:endParaRPr lang="en-GB" altLang="en-US">
              <a:solidFill>
                <a:srgbClr val="000000"/>
              </a:solidFill>
            </a:endParaRPr>
          </a:p>
        </p:txBody>
      </p:sp>
      <p:sp>
        <p:nvSpPr>
          <p:cNvPr id="373775" name="Rectangle 15"/>
          <p:cNvSpPr>
            <a:spLocks noChangeArrowheads="1"/>
          </p:cNvSpPr>
          <p:nvPr/>
        </p:nvSpPr>
        <p:spPr bwMode="auto">
          <a:xfrm>
            <a:off x="0" y="3"/>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060" fontAlgn="base">
              <a:lnSpc>
                <a:spcPct val="120000"/>
              </a:lnSpc>
              <a:spcBef>
                <a:spcPct val="0"/>
              </a:spcBef>
              <a:spcAft>
                <a:spcPct val="0"/>
              </a:spcAft>
            </a:pPr>
            <a:endParaRPr lang="en-GB" sz="2100">
              <a:solidFill>
                <a:srgbClr val="000000"/>
              </a:solidFill>
            </a:endParaRPr>
          </a:p>
        </p:txBody>
      </p:sp>
      <p:sp>
        <p:nvSpPr>
          <p:cNvPr id="373777"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7" tIns="60938" rIns="121877" bIns="60938"/>
          <a:lstStyle/>
          <a:p>
            <a:pPr algn="ctr" defTabSz="914060" fontAlgn="base">
              <a:lnSpc>
                <a:spcPct val="120000"/>
              </a:lnSpc>
              <a:spcBef>
                <a:spcPct val="0"/>
              </a:spcBef>
              <a:spcAft>
                <a:spcPct val="0"/>
              </a:spcAft>
            </a:pPr>
            <a:endParaRPr lang="en-GB" sz="2100">
              <a:solidFill>
                <a:srgbClr val="000000"/>
              </a:solidFill>
            </a:endParaRPr>
          </a:p>
        </p:txBody>
      </p:sp>
      <p:sp>
        <p:nvSpPr>
          <p:cNvPr id="373781" name="Rectangle 21"/>
          <p:cNvSpPr>
            <a:spLocks noGrp="1" noChangeArrowheads="1"/>
          </p:cNvSpPr>
          <p:nvPr>
            <p:ph type="body" idx="1"/>
          </p:nvPr>
        </p:nvSpPr>
        <p:spPr bwMode="auto">
          <a:xfrm>
            <a:off x="478368" y="2159011"/>
            <a:ext cx="11232000"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l="7994" t="17599" r="8041" b="26818"/>
          <a:stretch/>
        </p:blipFill>
        <p:spPr>
          <a:xfrm>
            <a:off x="9888000" y="96000"/>
            <a:ext cx="1824000" cy="525200"/>
          </a:xfrm>
          <a:prstGeom prst="rect">
            <a:avLst/>
          </a:prstGeom>
        </p:spPr>
      </p:pic>
      <p:sp>
        <p:nvSpPr>
          <p:cNvPr id="13" name="Rectangle 15"/>
          <p:cNvSpPr>
            <a:spLocks noChangeArrowheads="1"/>
          </p:cNvSpPr>
          <p:nvPr/>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060" fontAlgn="base">
              <a:lnSpc>
                <a:spcPct val="120000"/>
              </a:lnSpc>
              <a:spcBef>
                <a:spcPct val="0"/>
              </a:spcBef>
              <a:spcAft>
                <a:spcPct val="0"/>
              </a:spcAft>
            </a:pPr>
            <a:endParaRPr lang="en-GB" sz="2100">
              <a:solidFill>
                <a:srgbClr val="000000"/>
              </a:solidFill>
            </a:endParaRPr>
          </a:p>
        </p:txBody>
      </p:sp>
    </p:spTree>
    <p:extLst>
      <p:ext uri="{BB962C8B-B14F-4D97-AF65-F5344CB8AC3E}">
        <p14:creationId xmlns:p14="http://schemas.microsoft.com/office/powerpoint/2010/main" val="29282008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0" r:id="rId12"/>
  </p:sldLayoutIdLst>
  <p:hf hd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4800"/>
        </a:lnSpc>
        <a:spcBef>
          <a:spcPct val="0"/>
        </a:spcBef>
        <a:spcAft>
          <a:spcPct val="0"/>
        </a:spcAft>
        <a:defRPr sz="3700">
          <a:solidFill>
            <a:schemeClr val="tx2"/>
          </a:solidFill>
          <a:latin typeface="Verdana" pitchFamily="34" charset="0"/>
          <a:cs typeface="Arial" charset="0"/>
        </a:defRPr>
      </a:lvl2pPr>
      <a:lvl3pPr algn="l" rtl="0" eaLnBrk="1" fontAlgn="base" hangingPunct="1">
        <a:lnSpc>
          <a:spcPts val="4800"/>
        </a:lnSpc>
        <a:spcBef>
          <a:spcPct val="0"/>
        </a:spcBef>
        <a:spcAft>
          <a:spcPct val="0"/>
        </a:spcAft>
        <a:defRPr sz="3700">
          <a:solidFill>
            <a:schemeClr val="tx2"/>
          </a:solidFill>
          <a:latin typeface="Verdana" pitchFamily="34" charset="0"/>
          <a:cs typeface="Arial" charset="0"/>
        </a:defRPr>
      </a:lvl3pPr>
      <a:lvl4pPr algn="l" rtl="0" eaLnBrk="1" fontAlgn="base" hangingPunct="1">
        <a:lnSpc>
          <a:spcPts val="4800"/>
        </a:lnSpc>
        <a:spcBef>
          <a:spcPct val="0"/>
        </a:spcBef>
        <a:spcAft>
          <a:spcPct val="0"/>
        </a:spcAft>
        <a:defRPr sz="3700">
          <a:solidFill>
            <a:schemeClr val="tx2"/>
          </a:solidFill>
          <a:latin typeface="Verdana" pitchFamily="34" charset="0"/>
          <a:cs typeface="Arial" charset="0"/>
        </a:defRPr>
      </a:lvl4pPr>
      <a:lvl5pPr algn="l" rtl="0" eaLnBrk="1" fontAlgn="base" hangingPunct="1">
        <a:lnSpc>
          <a:spcPts val="4800"/>
        </a:lnSpc>
        <a:spcBef>
          <a:spcPct val="0"/>
        </a:spcBef>
        <a:spcAft>
          <a:spcPct val="0"/>
        </a:spcAft>
        <a:defRPr sz="3700">
          <a:solidFill>
            <a:schemeClr val="tx2"/>
          </a:solidFill>
          <a:latin typeface="Verdana" pitchFamily="34" charset="0"/>
          <a:cs typeface="Arial" charset="0"/>
        </a:defRPr>
      </a:lvl5pPr>
      <a:lvl6pPr marL="609347" algn="l" rtl="0" eaLnBrk="1" fontAlgn="base" hangingPunct="1">
        <a:lnSpc>
          <a:spcPts val="4800"/>
        </a:lnSpc>
        <a:spcBef>
          <a:spcPct val="0"/>
        </a:spcBef>
        <a:spcAft>
          <a:spcPct val="0"/>
        </a:spcAft>
        <a:defRPr sz="3700">
          <a:solidFill>
            <a:schemeClr val="tx2"/>
          </a:solidFill>
          <a:latin typeface="Verdana" pitchFamily="34" charset="0"/>
          <a:cs typeface="Arial" charset="0"/>
        </a:defRPr>
      </a:lvl6pPr>
      <a:lvl7pPr marL="1218720" algn="l" rtl="0" eaLnBrk="1" fontAlgn="base" hangingPunct="1">
        <a:lnSpc>
          <a:spcPts val="4800"/>
        </a:lnSpc>
        <a:spcBef>
          <a:spcPct val="0"/>
        </a:spcBef>
        <a:spcAft>
          <a:spcPct val="0"/>
        </a:spcAft>
        <a:defRPr sz="3700">
          <a:solidFill>
            <a:schemeClr val="tx2"/>
          </a:solidFill>
          <a:latin typeface="Verdana" pitchFamily="34" charset="0"/>
          <a:cs typeface="Arial" charset="0"/>
        </a:defRPr>
      </a:lvl7pPr>
      <a:lvl8pPr marL="1828074" algn="l" rtl="0" eaLnBrk="1" fontAlgn="base" hangingPunct="1">
        <a:lnSpc>
          <a:spcPts val="4800"/>
        </a:lnSpc>
        <a:spcBef>
          <a:spcPct val="0"/>
        </a:spcBef>
        <a:spcAft>
          <a:spcPct val="0"/>
        </a:spcAft>
        <a:defRPr sz="3700">
          <a:solidFill>
            <a:schemeClr val="tx2"/>
          </a:solidFill>
          <a:latin typeface="Verdana" pitchFamily="34" charset="0"/>
          <a:cs typeface="Arial" charset="0"/>
        </a:defRPr>
      </a:lvl8pPr>
      <a:lvl9pPr marL="2437438" algn="l" rtl="0" eaLnBrk="1" fontAlgn="base" hangingPunct="1">
        <a:lnSpc>
          <a:spcPts val="4800"/>
        </a:lnSpc>
        <a:spcBef>
          <a:spcPct val="0"/>
        </a:spcBef>
        <a:spcAft>
          <a:spcPct val="0"/>
        </a:spcAft>
        <a:defRPr sz="3700">
          <a:solidFill>
            <a:schemeClr val="tx2"/>
          </a:solidFill>
          <a:latin typeface="Verdana" pitchFamily="34" charset="0"/>
          <a:cs typeface="Arial" charset="0"/>
        </a:defRPr>
      </a:lvl9pPr>
    </p:titleStyle>
    <p:bodyStyle>
      <a:lvl1pPr algn="l" defTabSz="10758962"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357586" indent="-355470" algn="l" defTabSz="10758962" rtl="0" eaLnBrk="1" fontAlgn="base" hangingPunct="1">
        <a:lnSpc>
          <a:spcPts val="2400"/>
        </a:lnSpc>
        <a:spcBef>
          <a:spcPct val="0"/>
        </a:spcBef>
        <a:spcAft>
          <a:spcPts val="800"/>
        </a:spcAft>
        <a:buClr>
          <a:schemeClr val="tx1"/>
        </a:buClr>
        <a:buChar char="•"/>
        <a:defRPr sz="1900">
          <a:solidFill>
            <a:schemeClr val="tx1"/>
          </a:solidFill>
          <a:latin typeface="+mn-lt"/>
          <a:cs typeface="+mn-cs"/>
        </a:defRPr>
      </a:lvl2pPr>
      <a:lvl3pPr marL="696107" indent="-308907" algn="l" defTabSz="10758962"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1026178" indent="-291975" algn="l" defTabSz="10758962"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4pPr>
      <a:lvl5pPr marL="1354123" marR="0" indent="-300439" algn="l" defTabSz="10758962" rtl="0" eaLnBrk="1" fontAlgn="base" latinLnBrk="0" hangingPunct="1">
        <a:lnSpc>
          <a:spcPts val="2000"/>
        </a:lnSpc>
        <a:spcBef>
          <a:spcPct val="0"/>
        </a:spcBef>
        <a:spcAft>
          <a:spcPts val="600"/>
        </a:spcAft>
        <a:buClr>
          <a:schemeClr val="tx1"/>
        </a:buClr>
        <a:buSzTx/>
        <a:buFont typeface="Verdana" pitchFamily="34" charset="0"/>
        <a:buChar char="–"/>
        <a:tabLst/>
        <a:defRPr sz="1500">
          <a:solidFill>
            <a:schemeClr val="tx1"/>
          </a:solidFill>
          <a:latin typeface="+mn-lt"/>
          <a:cs typeface="+mn-cs"/>
        </a:defRPr>
      </a:lvl5pPr>
      <a:lvl6pPr marL="1352017" indent="-302272" algn="l" defTabSz="10758962" rtl="0" eaLnBrk="1" fontAlgn="base" hangingPunct="1">
        <a:lnSpc>
          <a:spcPts val="2000"/>
        </a:lnSpc>
        <a:spcBef>
          <a:spcPct val="0"/>
        </a:spcBef>
        <a:spcAft>
          <a:spcPts val="600"/>
        </a:spcAft>
        <a:buClr>
          <a:schemeClr val="tx1"/>
        </a:buClr>
        <a:buFont typeface="Verdana" pitchFamily="34" charset="0"/>
        <a:buChar char="–"/>
        <a:defRPr lang="en-GB" altLang="en-US" sz="1500" smtClean="0">
          <a:solidFill>
            <a:schemeClr val="tx1"/>
          </a:solidFill>
          <a:latin typeface="+mn-lt"/>
          <a:cs typeface="+mn-cs"/>
        </a:defRPr>
      </a:lvl6pPr>
      <a:lvl7pPr marL="1353062" indent="-300439" algn="l" defTabSz="10758962"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7pPr>
      <a:lvl8pPr marL="1353062" indent="-300439" algn="l" defTabSz="10758962"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8pPr>
      <a:lvl9pPr marL="1353062" indent="-300439" algn="l" defTabSz="10758962"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9pPr>
    </p:bodyStyle>
    <p:otherStyle>
      <a:defPPr>
        <a:defRPr lang="en-US"/>
      </a:defPPr>
      <a:lvl1pPr marL="0" algn="l" defTabSz="1218720" rtl="0" eaLnBrk="1" latinLnBrk="0" hangingPunct="1">
        <a:defRPr sz="2400" kern="1200">
          <a:solidFill>
            <a:schemeClr val="tx1"/>
          </a:solidFill>
          <a:latin typeface="+mn-lt"/>
          <a:ea typeface="+mn-ea"/>
          <a:cs typeface="+mn-cs"/>
        </a:defRPr>
      </a:lvl1pPr>
      <a:lvl2pPr marL="609347" algn="l" defTabSz="1218720" rtl="0" eaLnBrk="1" latinLnBrk="0" hangingPunct="1">
        <a:defRPr sz="2400" kern="1200">
          <a:solidFill>
            <a:schemeClr val="tx1"/>
          </a:solidFill>
          <a:latin typeface="+mn-lt"/>
          <a:ea typeface="+mn-ea"/>
          <a:cs typeface="+mn-cs"/>
        </a:defRPr>
      </a:lvl2pPr>
      <a:lvl3pPr marL="1218720" algn="l" defTabSz="1218720" rtl="0" eaLnBrk="1" latinLnBrk="0" hangingPunct="1">
        <a:defRPr sz="2400" kern="1200">
          <a:solidFill>
            <a:schemeClr val="tx1"/>
          </a:solidFill>
          <a:latin typeface="+mn-lt"/>
          <a:ea typeface="+mn-ea"/>
          <a:cs typeface="+mn-cs"/>
        </a:defRPr>
      </a:lvl3pPr>
      <a:lvl4pPr marL="1828074" algn="l" defTabSz="1218720" rtl="0" eaLnBrk="1" latinLnBrk="0" hangingPunct="1">
        <a:defRPr sz="2400" kern="1200">
          <a:solidFill>
            <a:schemeClr val="tx1"/>
          </a:solidFill>
          <a:latin typeface="+mn-lt"/>
          <a:ea typeface="+mn-ea"/>
          <a:cs typeface="+mn-cs"/>
        </a:defRPr>
      </a:lvl4pPr>
      <a:lvl5pPr marL="2437438" algn="l" defTabSz="1218720" rtl="0" eaLnBrk="1" latinLnBrk="0" hangingPunct="1">
        <a:defRPr sz="2400" kern="1200">
          <a:solidFill>
            <a:schemeClr val="tx1"/>
          </a:solidFill>
          <a:latin typeface="+mn-lt"/>
          <a:ea typeface="+mn-ea"/>
          <a:cs typeface="+mn-cs"/>
        </a:defRPr>
      </a:lvl5pPr>
      <a:lvl6pPr marL="3046784" algn="l" defTabSz="1218720" rtl="0" eaLnBrk="1" latinLnBrk="0" hangingPunct="1">
        <a:defRPr sz="2400" kern="1200">
          <a:solidFill>
            <a:schemeClr val="tx1"/>
          </a:solidFill>
          <a:latin typeface="+mn-lt"/>
          <a:ea typeface="+mn-ea"/>
          <a:cs typeface="+mn-cs"/>
        </a:defRPr>
      </a:lvl6pPr>
      <a:lvl7pPr marL="3656131" algn="l" defTabSz="1218720" rtl="0" eaLnBrk="1" latinLnBrk="0" hangingPunct="1">
        <a:defRPr sz="2400" kern="1200">
          <a:solidFill>
            <a:schemeClr val="tx1"/>
          </a:solidFill>
          <a:latin typeface="+mn-lt"/>
          <a:ea typeface="+mn-ea"/>
          <a:cs typeface="+mn-cs"/>
        </a:defRPr>
      </a:lvl7pPr>
      <a:lvl8pPr marL="4265493" algn="l" defTabSz="1218720" rtl="0" eaLnBrk="1" latinLnBrk="0" hangingPunct="1">
        <a:defRPr sz="2400" kern="1200">
          <a:solidFill>
            <a:schemeClr val="tx1"/>
          </a:solidFill>
          <a:latin typeface="+mn-lt"/>
          <a:ea typeface="+mn-ea"/>
          <a:cs typeface="+mn-cs"/>
        </a:defRPr>
      </a:lvl8pPr>
      <a:lvl9pPr marL="4874849" algn="l" defTabSz="121872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478368" y="1025533"/>
            <a:ext cx="11232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958855" y="6405563"/>
            <a:ext cx="8638116"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309" fontAlgn="base">
              <a:spcBef>
                <a:spcPct val="0"/>
              </a:spcBef>
              <a:spcAft>
                <a:spcPct val="0"/>
              </a:spcAft>
            </a:pPr>
            <a:endParaRPr lang="en-GB" altLang="en-US">
              <a:solidFill>
                <a:srgbClr val="000000"/>
              </a:solidFill>
            </a:endParaRPr>
          </a:p>
        </p:txBody>
      </p:sp>
      <p:sp>
        <p:nvSpPr>
          <p:cNvPr id="373765" name="Rectangle 5"/>
          <p:cNvSpPr>
            <a:spLocks noGrp="1" noChangeArrowheads="1"/>
          </p:cNvSpPr>
          <p:nvPr>
            <p:ph type="sldNum" sz="quarter" idx="4"/>
          </p:nvPr>
        </p:nvSpPr>
        <p:spPr bwMode="auto">
          <a:xfrm>
            <a:off x="480493" y="6405563"/>
            <a:ext cx="410633"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309" fontAlgn="base">
              <a:spcBef>
                <a:spcPct val="0"/>
              </a:spcBef>
              <a:spcAft>
                <a:spcPct val="0"/>
              </a:spcAft>
            </a:pPr>
            <a:fld id="{DB468437-DC6C-443C-8387-7F3DABA73C17}" type="slidenum">
              <a:rPr lang="en-GB" altLang="en-US" smtClean="0">
                <a:solidFill>
                  <a:srgbClr val="000000"/>
                </a:solidFill>
              </a:rPr>
              <a:pPr defTabSz="914309" fontAlgn="base">
                <a:spcBef>
                  <a:spcPct val="0"/>
                </a:spcBef>
                <a:spcAft>
                  <a:spcPct val="0"/>
                </a:spcAft>
              </a:pPr>
              <a:t>‹#›</a:t>
            </a:fld>
            <a:endParaRPr lang="en-GB" altLang="en-US">
              <a:solidFill>
                <a:srgbClr val="000000"/>
              </a:solidFill>
            </a:endParaRPr>
          </a:p>
        </p:txBody>
      </p:sp>
      <p:sp>
        <p:nvSpPr>
          <p:cNvPr id="373768" name="Rectangle 8"/>
          <p:cNvSpPr>
            <a:spLocks noGrp="1" noChangeArrowheads="1"/>
          </p:cNvSpPr>
          <p:nvPr>
            <p:ph type="dt" sz="half" idx="2"/>
          </p:nvPr>
        </p:nvSpPr>
        <p:spPr bwMode="auto">
          <a:xfrm>
            <a:off x="9792000" y="6405563"/>
            <a:ext cx="1919816"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600"/>
              </a:lnSpc>
              <a:defRPr sz="1100">
                <a:solidFill>
                  <a:schemeClr val="tx1"/>
                </a:solidFill>
              </a:defRPr>
            </a:lvl1pPr>
          </a:lstStyle>
          <a:p>
            <a:pPr defTabSz="914309" fontAlgn="base">
              <a:spcBef>
                <a:spcPct val="0"/>
              </a:spcBef>
              <a:spcAft>
                <a:spcPct val="0"/>
              </a:spcAft>
            </a:pPr>
            <a:endParaRPr lang="en-GB" altLang="en-US">
              <a:solidFill>
                <a:srgbClr val="000000"/>
              </a:solidFill>
            </a:endParaRPr>
          </a:p>
        </p:txBody>
      </p:sp>
      <p:sp>
        <p:nvSpPr>
          <p:cNvPr id="373775" name="Rectangle 15"/>
          <p:cNvSpPr>
            <a:spLocks noChangeArrowheads="1"/>
          </p:cNvSpPr>
          <p:nvPr/>
        </p:nvSpPr>
        <p:spPr bwMode="auto">
          <a:xfrm>
            <a:off x="0" y="3"/>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309" fontAlgn="base">
              <a:lnSpc>
                <a:spcPct val="120000"/>
              </a:lnSpc>
              <a:spcBef>
                <a:spcPct val="0"/>
              </a:spcBef>
              <a:spcAft>
                <a:spcPct val="0"/>
              </a:spcAft>
            </a:pPr>
            <a:endParaRPr lang="en-GB" sz="2100">
              <a:solidFill>
                <a:srgbClr val="000000"/>
              </a:solidFill>
            </a:endParaRPr>
          </a:p>
        </p:txBody>
      </p:sp>
      <p:sp>
        <p:nvSpPr>
          <p:cNvPr id="373777"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6" tIns="60953" rIns="121906" bIns="60953"/>
          <a:lstStyle/>
          <a:p>
            <a:pPr algn="ctr" defTabSz="914309" fontAlgn="base">
              <a:lnSpc>
                <a:spcPct val="120000"/>
              </a:lnSpc>
              <a:spcBef>
                <a:spcPct val="0"/>
              </a:spcBef>
              <a:spcAft>
                <a:spcPct val="0"/>
              </a:spcAft>
            </a:pPr>
            <a:endParaRPr lang="en-GB" sz="2100">
              <a:solidFill>
                <a:srgbClr val="000000"/>
              </a:solidFill>
            </a:endParaRPr>
          </a:p>
        </p:txBody>
      </p:sp>
      <p:sp>
        <p:nvSpPr>
          <p:cNvPr id="373781" name="Rectangle 21"/>
          <p:cNvSpPr>
            <a:spLocks noGrp="1" noChangeArrowheads="1"/>
          </p:cNvSpPr>
          <p:nvPr>
            <p:ph type="body" idx="1"/>
          </p:nvPr>
        </p:nvSpPr>
        <p:spPr bwMode="auto">
          <a:xfrm>
            <a:off x="478368" y="2159008"/>
            <a:ext cx="11232000"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3" cstate="print">
            <a:extLst>
              <a:ext uri="{28A0092B-C50C-407E-A947-70E740481C1C}">
                <a14:useLocalDpi xmlns:a14="http://schemas.microsoft.com/office/drawing/2010/main" val="0"/>
              </a:ext>
            </a:extLst>
          </a:blip>
          <a:srcRect l="7994" t="17599" r="8041" b="26818"/>
          <a:stretch/>
        </p:blipFill>
        <p:spPr>
          <a:xfrm>
            <a:off x="9888000" y="96000"/>
            <a:ext cx="1824000" cy="525200"/>
          </a:xfrm>
          <a:prstGeom prst="rect">
            <a:avLst/>
          </a:prstGeom>
        </p:spPr>
      </p:pic>
      <p:sp>
        <p:nvSpPr>
          <p:cNvPr id="13" name="Rectangle 15"/>
          <p:cNvSpPr>
            <a:spLocks noChangeArrowheads="1"/>
          </p:cNvSpPr>
          <p:nvPr/>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309" fontAlgn="base">
              <a:lnSpc>
                <a:spcPct val="120000"/>
              </a:lnSpc>
              <a:spcBef>
                <a:spcPct val="0"/>
              </a:spcBef>
              <a:spcAft>
                <a:spcPct val="0"/>
              </a:spcAft>
            </a:pPr>
            <a:endParaRPr lang="en-GB" sz="2100">
              <a:solidFill>
                <a:srgbClr val="000000"/>
              </a:solidFill>
            </a:endParaRPr>
          </a:p>
        </p:txBody>
      </p:sp>
    </p:spTree>
    <p:extLst>
      <p:ext uri="{BB962C8B-B14F-4D97-AF65-F5344CB8AC3E}">
        <p14:creationId xmlns:p14="http://schemas.microsoft.com/office/powerpoint/2010/main" val="194307662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4800"/>
        </a:lnSpc>
        <a:spcBef>
          <a:spcPct val="0"/>
        </a:spcBef>
        <a:spcAft>
          <a:spcPct val="0"/>
        </a:spcAft>
        <a:defRPr sz="3700">
          <a:solidFill>
            <a:schemeClr val="tx2"/>
          </a:solidFill>
          <a:latin typeface="Verdana" pitchFamily="34" charset="0"/>
          <a:cs typeface="Arial" charset="0"/>
        </a:defRPr>
      </a:lvl2pPr>
      <a:lvl3pPr algn="l" rtl="0" eaLnBrk="1" fontAlgn="base" hangingPunct="1">
        <a:lnSpc>
          <a:spcPts val="4800"/>
        </a:lnSpc>
        <a:spcBef>
          <a:spcPct val="0"/>
        </a:spcBef>
        <a:spcAft>
          <a:spcPct val="0"/>
        </a:spcAft>
        <a:defRPr sz="3700">
          <a:solidFill>
            <a:schemeClr val="tx2"/>
          </a:solidFill>
          <a:latin typeface="Verdana" pitchFamily="34" charset="0"/>
          <a:cs typeface="Arial" charset="0"/>
        </a:defRPr>
      </a:lvl3pPr>
      <a:lvl4pPr algn="l" rtl="0" eaLnBrk="1" fontAlgn="base" hangingPunct="1">
        <a:lnSpc>
          <a:spcPts val="4800"/>
        </a:lnSpc>
        <a:spcBef>
          <a:spcPct val="0"/>
        </a:spcBef>
        <a:spcAft>
          <a:spcPct val="0"/>
        </a:spcAft>
        <a:defRPr sz="3700">
          <a:solidFill>
            <a:schemeClr val="tx2"/>
          </a:solidFill>
          <a:latin typeface="Verdana" pitchFamily="34" charset="0"/>
          <a:cs typeface="Arial" charset="0"/>
        </a:defRPr>
      </a:lvl4pPr>
      <a:lvl5pPr algn="l" rtl="0" eaLnBrk="1" fontAlgn="base" hangingPunct="1">
        <a:lnSpc>
          <a:spcPts val="4800"/>
        </a:lnSpc>
        <a:spcBef>
          <a:spcPct val="0"/>
        </a:spcBef>
        <a:spcAft>
          <a:spcPct val="0"/>
        </a:spcAft>
        <a:defRPr sz="3700">
          <a:solidFill>
            <a:schemeClr val="tx2"/>
          </a:solidFill>
          <a:latin typeface="Verdana" pitchFamily="34" charset="0"/>
          <a:cs typeface="Arial" charset="0"/>
        </a:defRPr>
      </a:lvl5pPr>
      <a:lvl6pPr marL="609523" algn="l" rtl="0" eaLnBrk="1" fontAlgn="base" hangingPunct="1">
        <a:lnSpc>
          <a:spcPts val="4800"/>
        </a:lnSpc>
        <a:spcBef>
          <a:spcPct val="0"/>
        </a:spcBef>
        <a:spcAft>
          <a:spcPct val="0"/>
        </a:spcAft>
        <a:defRPr sz="3700">
          <a:solidFill>
            <a:schemeClr val="tx2"/>
          </a:solidFill>
          <a:latin typeface="Verdana" pitchFamily="34" charset="0"/>
          <a:cs typeface="Arial" charset="0"/>
        </a:defRPr>
      </a:lvl6pPr>
      <a:lvl7pPr marL="1219050" algn="l" rtl="0" eaLnBrk="1" fontAlgn="base" hangingPunct="1">
        <a:lnSpc>
          <a:spcPts val="4800"/>
        </a:lnSpc>
        <a:spcBef>
          <a:spcPct val="0"/>
        </a:spcBef>
        <a:spcAft>
          <a:spcPct val="0"/>
        </a:spcAft>
        <a:defRPr sz="3700">
          <a:solidFill>
            <a:schemeClr val="tx2"/>
          </a:solidFill>
          <a:latin typeface="Verdana" pitchFamily="34" charset="0"/>
          <a:cs typeface="Arial" charset="0"/>
        </a:defRPr>
      </a:lvl7pPr>
      <a:lvl8pPr marL="1828573" algn="l" rtl="0" eaLnBrk="1" fontAlgn="base" hangingPunct="1">
        <a:lnSpc>
          <a:spcPts val="4800"/>
        </a:lnSpc>
        <a:spcBef>
          <a:spcPct val="0"/>
        </a:spcBef>
        <a:spcAft>
          <a:spcPct val="0"/>
        </a:spcAft>
        <a:defRPr sz="3700">
          <a:solidFill>
            <a:schemeClr val="tx2"/>
          </a:solidFill>
          <a:latin typeface="Verdana" pitchFamily="34" charset="0"/>
          <a:cs typeface="Arial" charset="0"/>
        </a:defRPr>
      </a:lvl8pPr>
      <a:lvl9pPr marL="2438098" algn="l" rtl="0" eaLnBrk="1" fontAlgn="base" hangingPunct="1">
        <a:lnSpc>
          <a:spcPts val="4800"/>
        </a:lnSpc>
        <a:spcBef>
          <a:spcPct val="0"/>
        </a:spcBef>
        <a:spcAft>
          <a:spcPct val="0"/>
        </a:spcAft>
        <a:defRPr sz="3700">
          <a:solidFill>
            <a:schemeClr val="tx2"/>
          </a:solidFill>
          <a:latin typeface="Verdana" pitchFamily="34" charset="0"/>
          <a:cs typeface="Arial" charset="0"/>
        </a:defRPr>
      </a:lvl9pPr>
    </p:titleStyle>
    <p:bodyStyle>
      <a:lvl1pPr algn="l" defTabSz="10761910"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357674" indent="-355558" algn="l" defTabSz="10761910" rtl="0" eaLnBrk="1" fontAlgn="base" hangingPunct="1">
        <a:lnSpc>
          <a:spcPts val="2400"/>
        </a:lnSpc>
        <a:spcBef>
          <a:spcPct val="0"/>
        </a:spcBef>
        <a:spcAft>
          <a:spcPts val="800"/>
        </a:spcAft>
        <a:buClr>
          <a:schemeClr val="tx1"/>
        </a:buClr>
        <a:buChar char="•"/>
        <a:defRPr sz="1900">
          <a:solidFill>
            <a:schemeClr val="tx1"/>
          </a:solidFill>
          <a:latin typeface="+mn-lt"/>
          <a:cs typeface="+mn-cs"/>
        </a:defRPr>
      </a:lvl2pPr>
      <a:lvl3pPr marL="696297" indent="-308995" algn="l" defTabSz="10761910"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1026457" indent="-292063" algn="l" defTabSz="10761910"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4pPr>
      <a:lvl5pPr marL="1354497" marR="0" indent="-300527" algn="l" defTabSz="10761910" rtl="0" eaLnBrk="1" fontAlgn="base" latinLnBrk="0" hangingPunct="1">
        <a:lnSpc>
          <a:spcPts val="2000"/>
        </a:lnSpc>
        <a:spcBef>
          <a:spcPct val="0"/>
        </a:spcBef>
        <a:spcAft>
          <a:spcPts val="600"/>
        </a:spcAft>
        <a:buClr>
          <a:schemeClr val="tx1"/>
        </a:buClr>
        <a:buSzTx/>
        <a:buFont typeface="Verdana" pitchFamily="34" charset="0"/>
        <a:buChar char="–"/>
        <a:tabLst/>
        <a:defRPr sz="1500">
          <a:solidFill>
            <a:schemeClr val="tx1"/>
          </a:solidFill>
          <a:latin typeface="+mn-lt"/>
          <a:cs typeface="+mn-cs"/>
        </a:defRPr>
      </a:lvl5pPr>
      <a:lvl6pPr marL="1352384" indent="-302360" algn="l" defTabSz="10761910" rtl="0" eaLnBrk="1" fontAlgn="base" hangingPunct="1">
        <a:lnSpc>
          <a:spcPts val="2000"/>
        </a:lnSpc>
        <a:spcBef>
          <a:spcPct val="0"/>
        </a:spcBef>
        <a:spcAft>
          <a:spcPts val="600"/>
        </a:spcAft>
        <a:buClr>
          <a:schemeClr val="tx1"/>
        </a:buClr>
        <a:buFont typeface="Verdana" pitchFamily="34" charset="0"/>
        <a:buChar char="–"/>
        <a:defRPr lang="en-GB" altLang="en-US" sz="1500" smtClean="0">
          <a:solidFill>
            <a:schemeClr val="tx1"/>
          </a:solidFill>
          <a:latin typeface="+mn-lt"/>
          <a:cs typeface="+mn-cs"/>
        </a:defRPr>
      </a:lvl6pPr>
      <a:lvl7pPr marL="1353431" indent="-300527" algn="l" defTabSz="10761910"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7pPr>
      <a:lvl8pPr marL="1353431" indent="-300527" algn="l" defTabSz="10761910"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8pPr>
      <a:lvl9pPr marL="1353431" indent="-300527" algn="l" defTabSz="10761910"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8368" y="1026585"/>
            <a:ext cx="11231033" cy="9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add title</a:t>
            </a:r>
          </a:p>
        </p:txBody>
      </p:sp>
      <p:sp>
        <p:nvSpPr>
          <p:cNvPr id="373764" name="Rectangle 4"/>
          <p:cNvSpPr>
            <a:spLocks noGrp="1" noChangeArrowheads="1"/>
          </p:cNvSpPr>
          <p:nvPr>
            <p:ph type="ftr" sz="quarter" idx="3"/>
          </p:nvPr>
        </p:nvSpPr>
        <p:spPr bwMode="auto">
          <a:xfrm>
            <a:off x="958851" y="6405034"/>
            <a:ext cx="8638116"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cs typeface="Arial" charset="0"/>
              </a:defRPr>
            </a:lvl1pPr>
          </a:lstStyle>
          <a:p>
            <a:pPr defTabSz="914400" fontAlgn="base">
              <a:spcBef>
                <a:spcPct val="0"/>
              </a:spcBef>
              <a:spcAft>
                <a:spcPct val="0"/>
              </a:spcAft>
              <a:defRPr/>
            </a:pPr>
            <a:r>
              <a:rPr lang="en-GB" altLang="en-US">
                <a:solidFill>
                  <a:srgbClr val="000000"/>
                </a:solidFill>
              </a:rPr>
              <a:t>Trends in big data</a:t>
            </a:r>
          </a:p>
        </p:txBody>
      </p:sp>
      <p:sp>
        <p:nvSpPr>
          <p:cNvPr id="373765" name="Rectangle 5"/>
          <p:cNvSpPr>
            <a:spLocks noGrp="1" noChangeArrowheads="1"/>
          </p:cNvSpPr>
          <p:nvPr>
            <p:ph type="sldNum" sz="quarter" idx="4"/>
          </p:nvPr>
        </p:nvSpPr>
        <p:spPr bwMode="auto">
          <a:xfrm>
            <a:off x="480485" y="6405033"/>
            <a:ext cx="410633" cy="2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cs typeface="Arial" charset="0"/>
              </a:defRPr>
            </a:lvl1pPr>
          </a:lstStyle>
          <a:p>
            <a:pPr defTabSz="914400" fontAlgn="base">
              <a:spcBef>
                <a:spcPct val="0"/>
              </a:spcBef>
              <a:spcAft>
                <a:spcPct val="0"/>
              </a:spcAft>
              <a:defRPr/>
            </a:pPr>
            <a:fld id="{5EBBD6B1-8BFC-4597-89C7-1EBD6EB48218}" type="slidenum">
              <a:rPr lang="en-GB" altLang="en-US">
                <a:solidFill>
                  <a:srgbClr val="000000"/>
                </a:solidFill>
              </a:rPr>
              <a:pPr defTabSz="914400" fontAlgn="base">
                <a:spcBef>
                  <a:spcPct val="0"/>
                </a:spcBef>
                <a:spcAft>
                  <a:spcPct val="0"/>
                </a:spcAft>
                <a:defRPr/>
              </a:pPr>
              <a:t>‹#›</a:t>
            </a:fld>
            <a:endParaRPr lang="en-GB" altLang="en-US">
              <a:solidFill>
                <a:srgbClr val="000000"/>
              </a:solidFill>
            </a:endParaRPr>
          </a:p>
        </p:txBody>
      </p:sp>
      <p:sp>
        <p:nvSpPr>
          <p:cNvPr id="373768" name="Rectangle 8"/>
          <p:cNvSpPr>
            <a:spLocks noGrp="1" noChangeArrowheads="1"/>
          </p:cNvSpPr>
          <p:nvPr>
            <p:ph type="dt" sz="half" idx="2"/>
          </p:nvPr>
        </p:nvSpPr>
        <p:spPr bwMode="auto">
          <a:xfrm>
            <a:off x="9791701" y="6405034"/>
            <a:ext cx="191981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600"/>
              </a:lnSpc>
              <a:defRPr sz="1100">
                <a:solidFill>
                  <a:schemeClr val="tx1"/>
                </a:solidFill>
                <a:cs typeface="Arial" charset="0"/>
              </a:defRPr>
            </a:lvl1pPr>
          </a:lstStyle>
          <a:p>
            <a:pPr defTabSz="914400" fontAlgn="base">
              <a:spcBef>
                <a:spcPct val="0"/>
              </a:spcBef>
              <a:spcAft>
                <a:spcPct val="0"/>
              </a:spcAft>
              <a:defRPr/>
            </a:pPr>
            <a:endParaRPr lang="en-GB" altLang="en-US">
              <a:solidFill>
                <a:srgbClr val="000000"/>
              </a:solidFill>
            </a:endParaRPr>
          </a:p>
        </p:txBody>
      </p:sp>
      <p:sp>
        <p:nvSpPr>
          <p:cNvPr id="1030" name="Rectangle 15"/>
          <p:cNvSpPr>
            <a:spLocks noChangeArrowheads="1"/>
          </p:cNvSpPr>
          <p:nvPr/>
        </p:nvSpPr>
        <p:spPr bwMode="auto">
          <a:xfrm>
            <a:off x="0" y="1"/>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eaLnBrk="0" hangingPunct="0">
              <a:lnSpc>
                <a:spcPct val="120000"/>
              </a:lnSpc>
              <a:defRPr sz="1600">
                <a:solidFill>
                  <a:srgbClr val="000000"/>
                </a:solidFill>
                <a:latin typeface="Verdana" pitchFamily="34" charset="0"/>
                <a:cs typeface="Arial" pitchFamily="34" charset="0"/>
              </a:defRPr>
            </a:lvl1pPr>
            <a:lvl2pPr marL="742950" indent="-285750" algn="ctr" eaLnBrk="0" hangingPunct="0">
              <a:lnSpc>
                <a:spcPct val="120000"/>
              </a:lnSpc>
              <a:defRPr sz="1600">
                <a:solidFill>
                  <a:srgbClr val="000000"/>
                </a:solidFill>
                <a:latin typeface="Verdana" pitchFamily="34" charset="0"/>
                <a:cs typeface="Arial" pitchFamily="34" charset="0"/>
              </a:defRPr>
            </a:lvl2pPr>
            <a:lvl3pPr marL="1143000" indent="-228600" algn="ctr" eaLnBrk="0" hangingPunct="0">
              <a:lnSpc>
                <a:spcPct val="120000"/>
              </a:lnSpc>
              <a:defRPr sz="1600">
                <a:solidFill>
                  <a:srgbClr val="000000"/>
                </a:solidFill>
                <a:latin typeface="Verdana" pitchFamily="34" charset="0"/>
                <a:cs typeface="Arial" pitchFamily="34" charset="0"/>
              </a:defRPr>
            </a:lvl3pPr>
            <a:lvl4pPr marL="1600200" indent="-228600" algn="ctr" eaLnBrk="0" hangingPunct="0">
              <a:lnSpc>
                <a:spcPct val="120000"/>
              </a:lnSpc>
              <a:defRPr sz="1600">
                <a:solidFill>
                  <a:srgbClr val="000000"/>
                </a:solidFill>
                <a:latin typeface="Verdana" pitchFamily="34" charset="0"/>
                <a:cs typeface="Arial" pitchFamily="34" charset="0"/>
              </a:defRPr>
            </a:lvl4pPr>
            <a:lvl5pPr marL="2057400" indent="-228600" algn="ctr" eaLnBrk="0" hangingPunct="0">
              <a:lnSpc>
                <a:spcPct val="120000"/>
              </a:lnSpc>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defTabSz="914400" eaLnBrk="1" fontAlgn="base" hangingPunct="1">
              <a:spcBef>
                <a:spcPct val="0"/>
              </a:spcBef>
              <a:spcAft>
                <a:spcPct val="0"/>
              </a:spcAft>
              <a:defRPr/>
            </a:pPr>
            <a:endParaRPr lang="en-US" altLang="en-US" smtClean="0"/>
          </a:p>
        </p:txBody>
      </p:sp>
      <p:sp>
        <p:nvSpPr>
          <p:cNvPr id="1031" name="Line 17"/>
          <p:cNvSpPr>
            <a:spLocks noChangeShapeType="1"/>
          </p:cNvSpPr>
          <p:nvPr/>
        </p:nvSpPr>
        <p:spPr bwMode="auto">
          <a:xfrm>
            <a:off x="0" y="675218"/>
            <a:ext cx="12192000" cy="2116"/>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pPr defTabSz="914400" fontAlgn="base">
              <a:spcBef>
                <a:spcPct val="0"/>
              </a:spcBef>
              <a:spcAft>
                <a:spcPct val="0"/>
              </a:spcAft>
            </a:pPr>
            <a:endParaRPr lang="en-GB" sz="2100" smtClean="0">
              <a:solidFill>
                <a:srgbClr val="000000"/>
              </a:solidFill>
            </a:endParaRPr>
          </a:p>
        </p:txBody>
      </p:sp>
      <p:sp>
        <p:nvSpPr>
          <p:cNvPr id="373781" name="Rectangle 21"/>
          <p:cNvSpPr>
            <a:spLocks noGrp="1" noChangeArrowheads="1"/>
          </p:cNvSpPr>
          <p:nvPr>
            <p:ph type="body" idx="1"/>
          </p:nvPr>
        </p:nvSpPr>
        <p:spPr bwMode="auto">
          <a:xfrm>
            <a:off x="478368" y="2159001"/>
            <a:ext cx="11231033" cy="3960284"/>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Normal text – Verdana, 15pt regular, ls 21pt, ap 9pt, black.</a:t>
            </a:r>
          </a:p>
          <a:p>
            <a:pPr lvl="1"/>
            <a:r>
              <a:rPr lang="en-GB" altLang="en-US" smtClean="0"/>
              <a:t>Title – Verdana, 21pt regular, ls 27pt, blue (0,51,153).</a:t>
            </a:r>
          </a:p>
          <a:p>
            <a:pPr lvl="1"/>
            <a:r>
              <a:rPr lang="en-GB" altLang="en-US" smtClean="0"/>
              <a:t>Subtitle – Verdana, 18pt bold (apply manually), ls 27pt, blue (0,51,153).</a:t>
            </a:r>
          </a:p>
          <a:p>
            <a:pPr lvl="1"/>
            <a:r>
              <a:rPr lang="en-GB" altLang="en-US" smtClean="0"/>
              <a:t>Bullets level 1 – Verdana, 13.5pt regular, ls 18pt, ap 6pt, black.</a:t>
            </a:r>
          </a:p>
          <a:p>
            <a:pPr lvl="2"/>
            <a:r>
              <a:rPr lang="en-GB" altLang="en-US" smtClean="0"/>
              <a:t>Bullets level 2 – Verdana, 12pt regular, ls 18pt, ap 4.5pt, black.</a:t>
            </a:r>
          </a:p>
          <a:p>
            <a:pPr lvl="3"/>
            <a:r>
              <a:rPr lang="en-GB" altLang="en-US" smtClean="0"/>
              <a:t>Bullets level 3 – Verdana, 10.5pt regular, ls 15pt, ap 4.5pt, black. NOT RECOMMENDED TO USE BEYOND LEVEL 3</a:t>
            </a:r>
          </a:p>
          <a:p>
            <a:pPr lvl="4"/>
            <a:r>
              <a:rPr lang="en-GB" altLang="en-US" smtClean="0"/>
              <a:t>Bullets level 4 – Verdana, 10.5pt regular, ls 15pt, ap 4.5pt, black.</a:t>
            </a:r>
          </a:p>
          <a:p>
            <a:pPr lvl="4"/>
            <a:r>
              <a:rPr lang="en-GB" altLang="en-US" smtClean="0"/>
              <a:t>Bullets level 5 – Verdana, 10.5pt regular, ls 15pt, ap 4.5pt, black.</a:t>
            </a:r>
          </a:p>
          <a:p>
            <a:pPr lvl="6"/>
            <a:r>
              <a:rPr lang="en-GB" altLang="en-US" smtClean="0"/>
              <a:t>Bullets level 6 – Verdana, 10.5pt regular, ls 15pt, ap 4.5pt, black.</a:t>
            </a:r>
          </a:p>
          <a:p>
            <a:pPr lvl="7"/>
            <a:r>
              <a:rPr lang="en-GB" altLang="en-US" smtClean="0"/>
              <a:t>Bullets level 7 – Verdana, 10.5pt regular, ls 15pt, ap 4.5pt, black.</a:t>
            </a:r>
          </a:p>
          <a:p>
            <a:pPr lvl="8"/>
            <a:r>
              <a:rPr lang="en-GB" altLang="en-US" smtClean="0"/>
              <a:t>Bullets level 8 – Verdana, 10.5pt regular, ls 15pt, ap 4.5pt, black.</a:t>
            </a:r>
          </a:p>
        </p:txBody>
      </p:sp>
      <p:pic>
        <p:nvPicPr>
          <p:cNvPr id="1033" name="Picture 1"/>
          <p:cNvPicPr>
            <a:picLocks noChangeAspect="1"/>
          </p:cNvPicPr>
          <p:nvPr/>
        </p:nvPicPr>
        <p:blipFill>
          <a:blip r:embed="rId13">
            <a:extLst>
              <a:ext uri="{28A0092B-C50C-407E-A947-70E740481C1C}">
                <a14:useLocalDpi xmlns:a14="http://schemas.microsoft.com/office/drawing/2010/main" val="0"/>
              </a:ext>
            </a:extLst>
          </a:blip>
          <a:srcRect l="7994" t="17599" r="8041" b="26817"/>
          <a:stretch>
            <a:fillRect/>
          </a:stretch>
        </p:blipFill>
        <p:spPr bwMode="auto">
          <a:xfrm>
            <a:off x="9886951" y="95251"/>
            <a:ext cx="1824567"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5"/>
          <p:cNvSpPr>
            <a:spLocks noChangeArrowheads="1"/>
          </p:cNvSpPr>
          <p:nvPr/>
        </p:nvSpPr>
        <p:spPr bwMode="auto">
          <a:xfrm>
            <a:off x="0" y="6735234"/>
            <a:ext cx="12192000" cy="124884"/>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eaLnBrk="0" hangingPunct="0">
              <a:lnSpc>
                <a:spcPct val="120000"/>
              </a:lnSpc>
              <a:defRPr sz="1600">
                <a:solidFill>
                  <a:srgbClr val="000000"/>
                </a:solidFill>
                <a:latin typeface="Verdana" pitchFamily="34" charset="0"/>
                <a:cs typeface="Arial" pitchFamily="34" charset="0"/>
              </a:defRPr>
            </a:lvl1pPr>
            <a:lvl2pPr marL="742950" indent="-285750" algn="ctr" eaLnBrk="0" hangingPunct="0">
              <a:lnSpc>
                <a:spcPct val="120000"/>
              </a:lnSpc>
              <a:defRPr sz="1600">
                <a:solidFill>
                  <a:srgbClr val="000000"/>
                </a:solidFill>
                <a:latin typeface="Verdana" pitchFamily="34" charset="0"/>
                <a:cs typeface="Arial" pitchFamily="34" charset="0"/>
              </a:defRPr>
            </a:lvl2pPr>
            <a:lvl3pPr marL="1143000" indent="-228600" algn="ctr" eaLnBrk="0" hangingPunct="0">
              <a:lnSpc>
                <a:spcPct val="120000"/>
              </a:lnSpc>
              <a:defRPr sz="1600">
                <a:solidFill>
                  <a:srgbClr val="000000"/>
                </a:solidFill>
                <a:latin typeface="Verdana" pitchFamily="34" charset="0"/>
                <a:cs typeface="Arial" pitchFamily="34" charset="0"/>
              </a:defRPr>
            </a:lvl3pPr>
            <a:lvl4pPr marL="1600200" indent="-228600" algn="ctr" eaLnBrk="0" hangingPunct="0">
              <a:lnSpc>
                <a:spcPct val="120000"/>
              </a:lnSpc>
              <a:defRPr sz="1600">
                <a:solidFill>
                  <a:srgbClr val="000000"/>
                </a:solidFill>
                <a:latin typeface="Verdana" pitchFamily="34" charset="0"/>
                <a:cs typeface="Arial" pitchFamily="34" charset="0"/>
              </a:defRPr>
            </a:lvl4pPr>
            <a:lvl5pPr marL="2057400" indent="-228600" algn="ctr" eaLnBrk="0" hangingPunct="0">
              <a:lnSpc>
                <a:spcPct val="120000"/>
              </a:lnSpc>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defTabSz="914400" eaLnBrk="1" fontAlgn="base" hangingPunct="1">
              <a:spcBef>
                <a:spcPct val="0"/>
              </a:spcBef>
              <a:spcAft>
                <a:spcPct val="0"/>
              </a:spcAft>
              <a:defRPr/>
            </a:pPr>
            <a:endParaRPr lang="en-US" altLang="en-US" smtClean="0"/>
          </a:p>
        </p:txBody>
      </p:sp>
    </p:spTree>
    <p:extLst>
      <p:ext uri="{BB962C8B-B14F-4D97-AF65-F5344CB8AC3E}">
        <p14:creationId xmlns:p14="http://schemas.microsoft.com/office/powerpoint/2010/main" val="44043102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rtl="0" eaLnBrk="0" fontAlgn="base" hangingPunct="0">
        <a:lnSpc>
          <a:spcPts val="3600"/>
        </a:lnSpc>
        <a:spcBef>
          <a:spcPct val="0"/>
        </a:spcBef>
        <a:spcAft>
          <a:spcPct val="0"/>
        </a:spcAft>
        <a:defRPr sz="2800">
          <a:solidFill>
            <a:schemeClr val="tx2"/>
          </a:solidFill>
          <a:latin typeface="+mj-lt"/>
          <a:ea typeface="+mj-ea"/>
          <a:cs typeface="+mj-cs"/>
        </a:defRPr>
      </a:lvl1pPr>
      <a:lvl2pPr algn="l" rtl="0" eaLnBrk="0" fontAlgn="base" hangingPunct="0">
        <a:lnSpc>
          <a:spcPts val="3600"/>
        </a:lnSpc>
        <a:spcBef>
          <a:spcPct val="0"/>
        </a:spcBef>
        <a:spcAft>
          <a:spcPct val="0"/>
        </a:spcAft>
        <a:defRPr sz="2800">
          <a:solidFill>
            <a:schemeClr val="tx2"/>
          </a:solidFill>
          <a:latin typeface="Verdana" pitchFamily="34" charset="0"/>
          <a:cs typeface="Arial" charset="0"/>
        </a:defRPr>
      </a:lvl2pPr>
      <a:lvl3pPr algn="l" rtl="0" eaLnBrk="0" fontAlgn="base" hangingPunct="0">
        <a:lnSpc>
          <a:spcPts val="3600"/>
        </a:lnSpc>
        <a:spcBef>
          <a:spcPct val="0"/>
        </a:spcBef>
        <a:spcAft>
          <a:spcPct val="0"/>
        </a:spcAft>
        <a:defRPr sz="2800">
          <a:solidFill>
            <a:schemeClr val="tx2"/>
          </a:solidFill>
          <a:latin typeface="Verdana" pitchFamily="34" charset="0"/>
          <a:cs typeface="Arial" charset="0"/>
        </a:defRPr>
      </a:lvl3pPr>
      <a:lvl4pPr algn="l" rtl="0" eaLnBrk="0" fontAlgn="base" hangingPunct="0">
        <a:lnSpc>
          <a:spcPts val="3600"/>
        </a:lnSpc>
        <a:spcBef>
          <a:spcPct val="0"/>
        </a:spcBef>
        <a:spcAft>
          <a:spcPct val="0"/>
        </a:spcAft>
        <a:defRPr sz="2800">
          <a:solidFill>
            <a:schemeClr val="tx2"/>
          </a:solidFill>
          <a:latin typeface="Verdana" pitchFamily="34" charset="0"/>
          <a:cs typeface="Arial" charset="0"/>
        </a:defRPr>
      </a:lvl4pPr>
      <a:lvl5pPr algn="l" rtl="0" eaLnBrk="0" fontAlgn="base" hangingPunct="0">
        <a:lnSpc>
          <a:spcPts val="3600"/>
        </a:lnSpc>
        <a:spcBef>
          <a:spcPct val="0"/>
        </a:spcBef>
        <a:spcAft>
          <a:spcPct val="0"/>
        </a:spcAft>
        <a:defRPr sz="2800">
          <a:solidFill>
            <a:schemeClr val="tx2"/>
          </a:solidFill>
          <a:latin typeface="Verdana" pitchFamily="34" charset="0"/>
          <a:cs typeface="Arial" charset="0"/>
        </a:defRPr>
      </a:lvl5pPr>
      <a:lvl6pPr marL="609585" algn="l" rtl="0" eaLnBrk="1" fontAlgn="base" hangingPunct="1">
        <a:lnSpc>
          <a:spcPts val="4800"/>
        </a:lnSpc>
        <a:spcBef>
          <a:spcPct val="0"/>
        </a:spcBef>
        <a:spcAft>
          <a:spcPct val="0"/>
        </a:spcAft>
        <a:defRPr sz="3700">
          <a:solidFill>
            <a:schemeClr val="tx2"/>
          </a:solidFill>
          <a:latin typeface="Verdana" pitchFamily="34" charset="0"/>
          <a:cs typeface="Arial" charset="0"/>
        </a:defRPr>
      </a:lvl6pPr>
      <a:lvl7pPr marL="1219170" algn="l" rtl="0" eaLnBrk="1" fontAlgn="base" hangingPunct="1">
        <a:lnSpc>
          <a:spcPts val="4800"/>
        </a:lnSpc>
        <a:spcBef>
          <a:spcPct val="0"/>
        </a:spcBef>
        <a:spcAft>
          <a:spcPct val="0"/>
        </a:spcAft>
        <a:defRPr sz="3700">
          <a:solidFill>
            <a:schemeClr val="tx2"/>
          </a:solidFill>
          <a:latin typeface="Verdana" pitchFamily="34" charset="0"/>
          <a:cs typeface="Arial" charset="0"/>
        </a:defRPr>
      </a:lvl7pPr>
      <a:lvl8pPr marL="1828754" algn="l" rtl="0" eaLnBrk="1" fontAlgn="base" hangingPunct="1">
        <a:lnSpc>
          <a:spcPts val="4800"/>
        </a:lnSpc>
        <a:spcBef>
          <a:spcPct val="0"/>
        </a:spcBef>
        <a:spcAft>
          <a:spcPct val="0"/>
        </a:spcAft>
        <a:defRPr sz="3700">
          <a:solidFill>
            <a:schemeClr val="tx2"/>
          </a:solidFill>
          <a:latin typeface="Verdana" pitchFamily="34" charset="0"/>
          <a:cs typeface="Arial" charset="0"/>
        </a:defRPr>
      </a:lvl8pPr>
      <a:lvl9pPr marL="2438339" algn="l" rtl="0" eaLnBrk="1" fontAlgn="base" hangingPunct="1">
        <a:lnSpc>
          <a:spcPts val="4800"/>
        </a:lnSpc>
        <a:spcBef>
          <a:spcPct val="0"/>
        </a:spcBef>
        <a:spcAft>
          <a:spcPct val="0"/>
        </a:spcAft>
        <a:defRPr sz="3700">
          <a:solidFill>
            <a:schemeClr val="tx2"/>
          </a:solidFill>
          <a:latin typeface="Verdana" pitchFamily="34" charset="0"/>
          <a:cs typeface="Arial" charset="0"/>
        </a:defRPr>
      </a:lvl9pPr>
    </p:titleStyle>
    <p:bodyStyle>
      <a:lvl1pPr algn="l" defTabSz="10762982" rtl="0" eaLnBrk="0" fontAlgn="base" hangingPunct="0">
        <a:lnSpc>
          <a:spcPts val="2800"/>
        </a:lnSpc>
        <a:spcBef>
          <a:spcPct val="0"/>
        </a:spcBef>
        <a:spcAft>
          <a:spcPts val="1200"/>
        </a:spcAft>
        <a:buClr>
          <a:srgbClr val="000000"/>
        </a:buClr>
        <a:defRPr sz="2000">
          <a:solidFill>
            <a:schemeClr val="tx1"/>
          </a:solidFill>
          <a:latin typeface="+mn-lt"/>
          <a:ea typeface="+mn-ea"/>
          <a:cs typeface="+mn-cs"/>
        </a:defRPr>
      </a:lvl1pPr>
      <a:lvl2pPr marL="357708" indent="-355591" algn="l" defTabSz="10762982" rtl="0" eaLnBrk="0" fontAlgn="base" hangingPunct="0">
        <a:lnSpc>
          <a:spcPts val="2400"/>
        </a:lnSpc>
        <a:spcBef>
          <a:spcPct val="0"/>
        </a:spcBef>
        <a:spcAft>
          <a:spcPts val="800"/>
        </a:spcAft>
        <a:buClr>
          <a:schemeClr val="tx1"/>
        </a:buClr>
        <a:buChar char="•"/>
        <a:defRPr sz="1700">
          <a:solidFill>
            <a:schemeClr val="tx1"/>
          </a:solidFill>
          <a:latin typeface="+mn-lt"/>
          <a:cs typeface="+mn-cs"/>
        </a:defRPr>
      </a:lvl2pPr>
      <a:lvl3pPr marL="696367" indent="-309026" algn="l" defTabSz="10762982" rtl="0" eaLnBrk="0" fontAlgn="base" hangingPunct="0">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1026558" indent="-292093" algn="l" defTabSz="10762982" rtl="0" eaLnBrk="0" fontAlgn="base" hangingPunct="0">
        <a:lnSpc>
          <a:spcPts val="2000"/>
        </a:lnSpc>
        <a:spcBef>
          <a:spcPct val="0"/>
        </a:spcBef>
        <a:spcAft>
          <a:spcPts val="600"/>
        </a:spcAft>
        <a:buClr>
          <a:schemeClr val="tx1"/>
        </a:buClr>
        <a:buFont typeface="Verdana" pitchFamily="34" charset="0"/>
        <a:buChar char="•"/>
        <a:defRPr sz="1300">
          <a:solidFill>
            <a:schemeClr val="tx1"/>
          </a:solidFill>
          <a:latin typeface="+mn-lt"/>
          <a:cs typeface="+mn-cs"/>
        </a:defRPr>
      </a:lvl4pPr>
      <a:lvl5pPr marL="1354633" indent="-300559" algn="l" defTabSz="10762982" rtl="0" eaLnBrk="0" fontAlgn="base" hangingPunct="0">
        <a:lnSpc>
          <a:spcPts val="2000"/>
        </a:lnSpc>
        <a:spcBef>
          <a:spcPct val="0"/>
        </a:spcBef>
        <a:spcAft>
          <a:spcPts val="600"/>
        </a:spcAft>
        <a:buClr>
          <a:schemeClr val="tx1"/>
        </a:buClr>
        <a:buFont typeface="Verdana" pitchFamily="34" charset="0"/>
        <a:buChar char="–"/>
        <a:defRPr sz="1300">
          <a:solidFill>
            <a:schemeClr val="tx1"/>
          </a:solidFill>
          <a:latin typeface="+mn-lt"/>
          <a:cs typeface="+mn-cs"/>
        </a:defRPr>
      </a:lvl5pPr>
      <a:lvl6pPr marL="1352517" indent="-302392" algn="l" defTabSz="10762982" rtl="0" eaLnBrk="1" fontAlgn="base" hangingPunct="1">
        <a:lnSpc>
          <a:spcPts val="2000"/>
        </a:lnSpc>
        <a:spcBef>
          <a:spcPct val="0"/>
        </a:spcBef>
        <a:spcAft>
          <a:spcPts val="600"/>
        </a:spcAft>
        <a:buClr>
          <a:schemeClr val="tx1"/>
        </a:buClr>
        <a:buFont typeface="Verdana" pitchFamily="34" charset="0"/>
        <a:buChar char="–"/>
        <a:defRPr lang="en-GB" altLang="en-US" sz="1400" smtClean="0">
          <a:solidFill>
            <a:schemeClr val="tx1"/>
          </a:solidFill>
          <a:latin typeface="+mn-lt"/>
          <a:cs typeface="+mn-cs"/>
        </a:defRPr>
      </a:lvl6pPr>
      <a:lvl7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1353566" indent="-300559" algn="l" defTabSz="10762982"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478368" y="1025541"/>
            <a:ext cx="11232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958855" y="6405563"/>
            <a:ext cx="8638116"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150" fontAlgn="base">
              <a:spcBef>
                <a:spcPct val="0"/>
              </a:spcBef>
              <a:spcAft>
                <a:spcPct val="0"/>
              </a:spcAft>
            </a:pPr>
            <a:r>
              <a:rPr lang="en-GB" altLang="en-US">
                <a:solidFill>
                  <a:srgbClr val="000000"/>
                </a:solidFill>
              </a:rPr>
              <a:t>Trends in big data</a:t>
            </a:r>
          </a:p>
        </p:txBody>
      </p:sp>
      <p:sp>
        <p:nvSpPr>
          <p:cNvPr id="373765" name="Rectangle 5"/>
          <p:cNvSpPr>
            <a:spLocks noGrp="1" noChangeArrowheads="1"/>
          </p:cNvSpPr>
          <p:nvPr>
            <p:ph type="sldNum" sz="quarter" idx="4"/>
          </p:nvPr>
        </p:nvSpPr>
        <p:spPr bwMode="auto">
          <a:xfrm>
            <a:off x="480501" y="6405563"/>
            <a:ext cx="410633"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600"/>
              </a:lnSpc>
              <a:defRPr sz="1100">
                <a:solidFill>
                  <a:schemeClr val="tx1"/>
                </a:solidFill>
              </a:defRPr>
            </a:lvl1pPr>
          </a:lstStyle>
          <a:p>
            <a:pPr defTabSz="914150" fontAlgn="base">
              <a:spcBef>
                <a:spcPct val="0"/>
              </a:spcBef>
              <a:spcAft>
                <a:spcPct val="0"/>
              </a:spcAft>
            </a:pPr>
            <a:fld id="{DB468437-DC6C-443C-8387-7F3DABA73C17}" type="slidenum">
              <a:rPr lang="en-GB" altLang="en-US" smtClean="0">
                <a:solidFill>
                  <a:srgbClr val="000000"/>
                </a:solidFill>
              </a:rPr>
              <a:pPr defTabSz="914150" fontAlgn="base">
                <a:spcBef>
                  <a:spcPct val="0"/>
                </a:spcBef>
                <a:spcAft>
                  <a:spcPct val="0"/>
                </a:spcAft>
              </a:pPr>
              <a:t>‹#›</a:t>
            </a:fld>
            <a:endParaRPr lang="en-GB" altLang="en-US">
              <a:solidFill>
                <a:srgbClr val="000000"/>
              </a:solidFill>
            </a:endParaRPr>
          </a:p>
        </p:txBody>
      </p:sp>
      <p:sp>
        <p:nvSpPr>
          <p:cNvPr id="373768" name="Rectangle 8"/>
          <p:cNvSpPr>
            <a:spLocks noGrp="1" noChangeArrowheads="1"/>
          </p:cNvSpPr>
          <p:nvPr>
            <p:ph type="dt" sz="half" idx="2"/>
          </p:nvPr>
        </p:nvSpPr>
        <p:spPr bwMode="auto">
          <a:xfrm>
            <a:off x="9792000" y="6405563"/>
            <a:ext cx="1919816"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600"/>
              </a:lnSpc>
              <a:defRPr sz="1100">
                <a:solidFill>
                  <a:schemeClr val="tx1"/>
                </a:solidFill>
              </a:defRPr>
            </a:lvl1pPr>
          </a:lstStyle>
          <a:p>
            <a:pPr defTabSz="914150" fontAlgn="base">
              <a:spcBef>
                <a:spcPct val="0"/>
              </a:spcBef>
              <a:spcAft>
                <a:spcPct val="0"/>
              </a:spcAft>
            </a:pPr>
            <a:endParaRPr lang="en-GB" altLang="en-US">
              <a:solidFill>
                <a:srgbClr val="000000"/>
              </a:solidFill>
            </a:endParaRPr>
          </a:p>
        </p:txBody>
      </p:sp>
      <p:sp>
        <p:nvSpPr>
          <p:cNvPr id="373775" name="Rectangle 15"/>
          <p:cNvSpPr>
            <a:spLocks noChangeArrowheads="1"/>
          </p:cNvSpPr>
          <p:nvPr/>
        </p:nvSpPr>
        <p:spPr bwMode="auto">
          <a:xfrm>
            <a:off x="0" y="3"/>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150" fontAlgn="base">
              <a:lnSpc>
                <a:spcPct val="120000"/>
              </a:lnSpc>
              <a:spcBef>
                <a:spcPct val="0"/>
              </a:spcBef>
              <a:spcAft>
                <a:spcPct val="0"/>
              </a:spcAft>
            </a:pPr>
            <a:endParaRPr lang="en-GB" sz="2100">
              <a:solidFill>
                <a:srgbClr val="000000"/>
              </a:solidFill>
            </a:endParaRPr>
          </a:p>
        </p:txBody>
      </p:sp>
      <p:sp>
        <p:nvSpPr>
          <p:cNvPr id="373777"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88" tIns="60944" rIns="121888" bIns="60944"/>
          <a:lstStyle/>
          <a:p>
            <a:pPr algn="ctr" defTabSz="914150" fontAlgn="base">
              <a:lnSpc>
                <a:spcPct val="120000"/>
              </a:lnSpc>
              <a:spcBef>
                <a:spcPct val="0"/>
              </a:spcBef>
              <a:spcAft>
                <a:spcPct val="0"/>
              </a:spcAft>
            </a:pPr>
            <a:endParaRPr lang="en-GB" sz="2100">
              <a:solidFill>
                <a:srgbClr val="000000"/>
              </a:solidFill>
            </a:endParaRPr>
          </a:p>
        </p:txBody>
      </p:sp>
      <p:sp>
        <p:nvSpPr>
          <p:cNvPr id="373781" name="Rectangle 21"/>
          <p:cNvSpPr>
            <a:spLocks noGrp="1" noChangeArrowheads="1"/>
          </p:cNvSpPr>
          <p:nvPr>
            <p:ph type="body" idx="1"/>
          </p:nvPr>
        </p:nvSpPr>
        <p:spPr bwMode="auto">
          <a:xfrm>
            <a:off x="478368" y="2159011"/>
            <a:ext cx="11232000"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l="7994" t="17599" r="8041" b="26818"/>
          <a:stretch/>
        </p:blipFill>
        <p:spPr>
          <a:xfrm>
            <a:off x="9888000" y="96000"/>
            <a:ext cx="1824000" cy="525200"/>
          </a:xfrm>
          <a:prstGeom prst="rect">
            <a:avLst/>
          </a:prstGeom>
        </p:spPr>
      </p:pic>
      <p:sp>
        <p:nvSpPr>
          <p:cNvPr id="13" name="Rectangle 15"/>
          <p:cNvSpPr>
            <a:spLocks noChangeArrowheads="1"/>
          </p:cNvSpPr>
          <p:nvPr/>
        </p:nvSpPr>
        <p:spPr bwMode="auto">
          <a:xfrm>
            <a:off x="0" y="6734400"/>
            <a:ext cx="12192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14150" fontAlgn="base">
              <a:lnSpc>
                <a:spcPct val="120000"/>
              </a:lnSpc>
              <a:spcBef>
                <a:spcPct val="0"/>
              </a:spcBef>
              <a:spcAft>
                <a:spcPct val="0"/>
              </a:spcAft>
            </a:pPr>
            <a:endParaRPr lang="en-GB" sz="2100">
              <a:solidFill>
                <a:srgbClr val="000000"/>
              </a:solidFill>
            </a:endParaRPr>
          </a:p>
        </p:txBody>
      </p:sp>
    </p:spTree>
    <p:extLst>
      <p:ext uri="{BB962C8B-B14F-4D97-AF65-F5344CB8AC3E}">
        <p14:creationId xmlns:p14="http://schemas.microsoft.com/office/powerpoint/2010/main" val="32962036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4800"/>
        </a:lnSpc>
        <a:spcBef>
          <a:spcPct val="0"/>
        </a:spcBef>
        <a:spcAft>
          <a:spcPct val="0"/>
        </a:spcAft>
        <a:defRPr sz="3700">
          <a:solidFill>
            <a:schemeClr val="tx2"/>
          </a:solidFill>
          <a:latin typeface="Verdana" pitchFamily="34" charset="0"/>
          <a:cs typeface="Arial" charset="0"/>
        </a:defRPr>
      </a:lvl2pPr>
      <a:lvl3pPr algn="l" rtl="0" eaLnBrk="1" fontAlgn="base" hangingPunct="1">
        <a:lnSpc>
          <a:spcPts val="4800"/>
        </a:lnSpc>
        <a:spcBef>
          <a:spcPct val="0"/>
        </a:spcBef>
        <a:spcAft>
          <a:spcPct val="0"/>
        </a:spcAft>
        <a:defRPr sz="3700">
          <a:solidFill>
            <a:schemeClr val="tx2"/>
          </a:solidFill>
          <a:latin typeface="Verdana" pitchFamily="34" charset="0"/>
          <a:cs typeface="Arial" charset="0"/>
        </a:defRPr>
      </a:lvl3pPr>
      <a:lvl4pPr algn="l" rtl="0" eaLnBrk="1" fontAlgn="base" hangingPunct="1">
        <a:lnSpc>
          <a:spcPts val="4800"/>
        </a:lnSpc>
        <a:spcBef>
          <a:spcPct val="0"/>
        </a:spcBef>
        <a:spcAft>
          <a:spcPct val="0"/>
        </a:spcAft>
        <a:defRPr sz="3700">
          <a:solidFill>
            <a:schemeClr val="tx2"/>
          </a:solidFill>
          <a:latin typeface="Verdana" pitchFamily="34" charset="0"/>
          <a:cs typeface="Arial" charset="0"/>
        </a:defRPr>
      </a:lvl4pPr>
      <a:lvl5pPr algn="l" rtl="0" eaLnBrk="1" fontAlgn="base" hangingPunct="1">
        <a:lnSpc>
          <a:spcPts val="4800"/>
        </a:lnSpc>
        <a:spcBef>
          <a:spcPct val="0"/>
        </a:spcBef>
        <a:spcAft>
          <a:spcPct val="0"/>
        </a:spcAft>
        <a:defRPr sz="3700">
          <a:solidFill>
            <a:schemeClr val="tx2"/>
          </a:solidFill>
          <a:latin typeface="Verdana" pitchFamily="34" charset="0"/>
          <a:cs typeface="Arial" charset="0"/>
        </a:defRPr>
      </a:lvl5pPr>
      <a:lvl6pPr marL="609411" algn="l" rtl="0" eaLnBrk="1" fontAlgn="base" hangingPunct="1">
        <a:lnSpc>
          <a:spcPts val="4800"/>
        </a:lnSpc>
        <a:spcBef>
          <a:spcPct val="0"/>
        </a:spcBef>
        <a:spcAft>
          <a:spcPct val="0"/>
        </a:spcAft>
        <a:defRPr sz="3700">
          <a:solidFill>
            <a:schemeClr val="tx2"/>
          </a:solidFill>
          <a:latin typeface="Verdana" pitchFamily="34" charset="0"/>
          <a:cs typeface="Arial" charset="0"/>
        </a:defRPr>
      </a:lvl6pPr>
      <a:lvl7pPr marL="1218840" algn="l" rtl="0" eaLnBrk="1" fontAlgn="base" hangingPunct="1">
        <a:lnSpc>
          <a:spcPts val="4800"/>
        </a:lnSpc>
        <a:spcBef>
          <a:spcPct val="0"/>
        </a:spcBef>
        <a:spcAft>
          <a:spcPct val="0"/>
        </a:spcAft>
        <a:defRPr sz="3700">
          <a:solidFill>
            <a:schemeClr val="tx2"/>
          </a:solidFill>
          <a:latin typeface="Verdana" pitchFamily="34" charset="0"/>
          <a:cs typeface="Arial" charset="0"/>
        </a:defRPr>
      </a:lvl7pPr>
      <a:lvl8pPr marL="1828256" algn="l" rtl="0" eaLnBrk="1" fontAlgn="base" hangingPunct="1">
        <a:lnSpc>
          <a:spcPts val="4800"/>
        </a:lnSpc>
        <a:spcBef>
          <a:spcPct val="0"/>
        </a:spcBef>
        <a:spcAft>
          <a:spcPct val="0"/>
        </a:spcAft>
        <a:defRPr sz="3700">
          <a:solidFill>
            <a:schemeClr val="tx2"/>
          </a:solidFill>
          <a:latin typeface="Verdana" pitchFamily="34" charset="0"/>
          <a:cs typeface="Arial" charset="0"/>
        </a:defRPr>
      </a:lvl8pPr>
      <a:lvl9pPr marL="2437678" algn="l" rtl="0" eaLnBrk="1" fontAlgn="base" hangingPunct="1">
        <a:lnSpc>
          <a:spcPts val="4800"/>
        </a:lnSpc>
        <a:spcBef>
          <a:spcPct val="0"/>
        </a:spcBef>
        <a:spcAft>
          <a:spcPct val="0"/>
        </a:spcAft>
        <a:defRPr sz="3700">
          <a:solidFill>
            <a:schemeClr val="tx2"/>
          </a:solidFill>
          <a:latin typeface="Verdana" pitchFamily="34" charset="0"/>
          <a:cs typeface="Arial" charset="0"/>
        </a:defRPr>
      </a:lvl9pPr>
    </p:titleStyle>
    <p:bodyStyle>
      <a:lvl1pPr algn="l" defTabSz="10760034"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357618" indent="-355502" algn="l" defTabSz="10760034" rtl="0" eaLnBrk="1" fontAlgn="base" hangingPunct="1">
        <a:lnSpc>
          <a:spcPts val="2400"/>
        </a:lnSpc>
        <a:spcBef>
          <a:spcPct val="0"/>
        </a:spcBef>
        <a:spcAft>
          <a:spcPts val="800"/>
        </a:spcAft>
        <a:buClr>
          <a:schemeClr val="tx1"/>
        </a:buClr>
        <a:buChar char="•"/>
        <a:defRPr sz="1900">
          <a:solidFill>
            <a:schemeClr val="tx1"/>
          </a:solidFill>
          <a:latin typeface="+mn-lt"/>
          <a:cs typeface="+mn-cs"/>
        </a:defRPr>
      </a:lvl2pPr>
      <a:lvl3pPr marL="696176" indent="-308939" algn="l" defTabSz="10760034"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1026280" indent="-292007" algn="l" defTabSz="10760034"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4pPr>
      <a:lvl5pPr marL="1354259" marR="0" indent="-300471" algn="l" defTabSz="10760034" rtl="0" eaLnBrk="1" fontAlgn="base" latinLnBrk="0" hangingPunct="1">
        <a:lnSpc>
          <a:spcPts val="2000"/>
        </a:lnSpc>
        <a:spcBef>
          <a:spcPct val="0"/>
        </a:spcBef>
        <a:spcAft>
          <a:spcPts val="600"/>
        </a:spcAft>
        <a:buClr>
          <a:schemeClr val="tx1"/>
        </a:buClr>
        <a:buSzTx/>
        <a:buFont typeface="Verdana" pitchFamily="34" charset="0"/>
        <a:buChar char="–"/>
        <a:tabLst/>
        <a:defRPr sz="1500">
          <a:solidFill>
            <a:schemeClr val="tx1"/>
          </a:solidFill>
          <a:latin typeface="+mn-lt"/>
          <a:cs typeface="+mn-cs"/>
        </a:defRPr>
      </a:lvl5pPr>
      <a:lvl6pPr marL="1352150" indent="-302304" algn="l" defTabSz="10760034" rtl="0" eaLnBrk="1" fontAlgn="base" hangingPunct="1">
        <a:lnSpc>
          <a:spcPts val="2000"/>
        </a:lnSpc>
        <a:spcBef>
          <a:spcPct val="0"/>
        </a:spcBef>
        <a:spcAft>
          <a:spcPts val="600"/>
        </a:spcAft>
        <a:buClr>
          <a:schemeClr val="tx1"/>
        </a:buClr>
        <a:buFont typeface="Verdana" pitchFamily="34" charset="0"/>
        <a:buChar char="–"/>
        <a:defRPr lang="en-GB" altLang="en-US" sz="1500" smtClean="0">
          <a:solidFill>
            <a:schemeClr val="tx1"/>
          </a:solidFill>
          <a:latin typeface="+mn-lt"/>
          <a:cs typeface="+mn-cs"/>
        </a:defRPr>
      </a:lvl6pPr>
      <a:lvl7pPr marL="1353196" indent="-300471" algn="l" defTabSz="10760034"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7pPr>
      <a:lvl8pPr marL="1353196" indent="-300471" algn="l" defTabSz="10760034"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8pPr>
      <a:lvl9pPr marL="1353196" indent="-300471" algn="l" defTabSz="10760034" rtl="0" eaLnBrk="1" fontAlgn="base" hangingPunct="1">
        <a:lnSpc>
          <a:spcPts val="2000"/>
        </a:lnSpc>
        <a:spcBef>
          <a:spcPct val="0"/>
        </a:spcBef>
        <a:spcAft>
          <a:spcPts val="600"/>
        </a:spcAft>
        <a:buClr>
          <a:schemeClr val="tx1"/>
        </a:buClr>
        <a:buFont typeface="Verdana" pitchFamily="34" charset="0"/>
        <a:buChar char="–"/>
        <a:defRPr sz="1500">
          <a:solidFill>
            <a:schemeClr val="tx1"/>
          </a:solidFill>
          <a:latin typeface="+mn-lt"/>
          <a:cs typeface="+mn-cs"/>
        </a:defRPr>
      </a:lvl9pPr>
    </p:bodyStyle>
    <p:otherStyle>
      <a:defPPr>
        <a:defRPr lang="en-US"/>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457125" y="3192000"/>
            <a:ext cx="8807401" cy="1248000"/>
          </a:xfrm>
        </p:spPr>
        <p:txBody>
          <a:bodyPr/>
          <a:lstStyle/>
          <a:p>
            <a:r>
              <a:rPr lang="en-GB" sz="3200" b="1" dirty="0" smtClean="0"/>
              <a:t>HMA-EMA Joint Big Data Taskforce – challenges, mapping and next steps</a:t>
            </a:r>
            <a:endParaRPr lang="en-GB" sz="3200" b="1" dirty="0"/>
          </a:p>
        </p:txBody>
      </p:sp>
      <p:sp>
        <p:nvSpPr>
          <p:cNvPr id="25" name="Text Placeholder 24"/>
          <p:cNvSpPr>
            <a:spLocks noGrp="1"/>
          </p:cNvSpPr>
          <p:nvPr>
            <p:ph type="body" sz="quarter" idx="10"/>
          </p:nvPr>
        </p:nvSpPr>
        <p:spPr>
          <a:xfrm>
            <a:off x="438779" y="5253203"/>
            <a:ext cx="9442200" cy="288032"/>
          </a:xfrm>
        </p:spPr>
        <p:txBody>
          <a:bodyPr>
            <a:noAutofit/>
          </a:bodyPr>
          <a:lstStyle/>
          <a:p>
            <a:r>
              <a:rPr lang="en-GB" sz="2000" b="1" dirty="0"/>
              <a:t>Dr Alison Cave </a:t>
            </a:r>
            <a:endParaRPr lang="en-GB" sz="2000" b="1" dirty="0" smtClean="0"/>
          </a:p>
          <a:p>
            <a:r>
              <a:rPr lang="en-GB" sz="2000" b="1" dirty="0" smtClean="0"/>
              <a:t>On </a:t>
            </a:r>
            <a:r>
              <a:rPr lang="en-GB" sz="2000" b="1" dirty="0"/>
              <a:t>Behalf of the HMA-EMA Joint Big Data taskforce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860" y="292652"/>
            <a:ext cx="2443785" cy="167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21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10</a:t>
            </a:fld>
            <a:endParaRPr lang="en-GB" altLang="en-US">
              <a:solidFill>
                <a:srgbClr val="000000"/>
              </a:solidFill>
            </a:endParaRPr>
          </a:p>
        </p:txBody>
      </p:sp>
      <p:sp>
        <p:nvSpPr>
          <p:cNvPr id="6" name="TextBox 5"/>
          <p:cNvSpPr txBox="1"/>
          <p:nvPr/>
        </p:nvSpPr>
        <p:spPr>
          <a:xfrm>
            <a:off x="955830" y="1180080"/>
            <a:ext cx="3894003" cy="523216"/>
          </a:xfrm>
          <a:prstGeom prst="rect">
            <a:avLst/>
          </a:prstGeom>
          <a:noFill/>
        </p:spPr>
        <p:txBody>
          <a:bodyPr wrap="none" lIns="91434" tIns="45718" rIns="91434" bIns="45718" rtlCol="0">
            <a:spAutoFit/>
          </a:bodyPr>
          <a:lstStyle/>
          <a:p>
            <a:r>
              <a:rPr lang="en-GB" sz="2800" b="1" dirty="0" smtClean="0">
                <a:solidFill>
                  <a:schemeClr val="tx2"/>
                </a:solidFill>
              </a:rPr>
              <a:t>What is Big </a:t>
            </a:r>
            <a:r>
              <a:rPr lang="en-GB" sz="2800" b="1" dirty="0">
                <a:solidFill>
                  <a:schemeClr val="tx2"/>
                </a:solidFill>
              </a:rPr>
              <a:t>Data ?</a:t>
            </a:r>
          </a:p>
        </p:txBody>
      </p:sp>
      <p:sp>
        <p:nvSpPr>
          <p:cNvPr id="7" name="Rectangle 6"/>
          <p:cNvSpPr/>
          <p:nvPr/>
        </p:nvSpPr>
        <p:spPr>
          <a:xfrm>
            <a:off x="955830" y="2117016"/>
            <a:ext cx="8380170" cy="3416316"/>
          </a:xfrm>
          <a:prstGeom prst="rect">
            <a:avLst/>
          </a:prstGeom>
        </p:spPr>
        <p:txBody>
          <a:bodyPr wrap="square" lIns="91434" tIns="45718" rIns="91434" bIns="45718">
            <a:spAutoFit/>
          </a:bodyPr>
          <a:lstStyle/>
          <a:p>
            <a:pPr marL="539750" lvl="5" indent="-539750">
              <a:buFont typeface="Arial" panose="020B0604020202020204" pitchFamily="34" charset="0"/>
              <a:buChar char="•"/>
            </a:pPr>
            <a:r>
              <a:rPr lang="en-GB" sz="2400" b="1" i="1" dirty="0" smtClean="0"/>
              <a:t>Extremely </a:t>
            </a:r>
            <a:r>
              <a:rPr lang="en-GB" sz="2400" b="1" i="1" dirty="0"/>
              <a:t>large – </a:t>
            </a:r>
            <a:r>
              <a:rPr lang="en-GB" sz="2400" b="1" i="1" dirty="0" smtClean="0">
                <a:solidFill>
                  <a:schemeClr val="tx2"/>
                </a:solidFill>
              </a:rPr>
              <a:t>Volume</a:t>
            </a:r>
          </a:p>
          <a:p>
            <a:pPr marL="539750" lvl="5" indent="-539750">
              <a:buFont typeface="Arial" panose="020B0604020202020204" pitchFamily="34" charset="0"/>
              <a:buChar char="•"/>
            </a:pPr>
            <a:r>
              <a:rPr lang="en-GB" sz="2400" b="1" i="1" dirty="0"/>
              <a:t>Complex  </a:t>
            </a:r>
            <a:r>
              <a:rPr lang="en-GB" sz="2400" b="1" i="1" dirty="0" smtClean="0"/>
              <a:t>and multi-dimensional</a:t>
            </a:r>
            <a:r>
              <a:rPr lang="en-GB" sz="2400" b="1" i="1" dirty="0"/>
              <a:t> –</a:t>
            </a:r>
            <a:r>
              <a:rPr lang="en-GB" sz="2400" b="1" i="1" dirty="0" smtClean="0"/>
              <a:t> </a:t>
            </a:r>
            <a:r>
              <a:rPr lang="en-GB" sz="2400" b="1" i="1" dirty="0" smtClean="0">
                <a:solidFill>
                  <a:schemeClr val="tx2"/>
                </a:solidFill>
              </a:rPr>
              <a:t>Variable</a:t>
            </a:r>
          </a:p>
          <a:p>
            <a:pPr marL="539750" lvl="5" indent="-539750">
              <a:buFont typeface="Arial" panose="020B0604020202020204" pitchFamily="34" charset="0"/>
              <a:buChar char="•"/>
            </a:pPr>
            <a:r>
              <a:rPr lang="en-GB" sz="2400" b="1" i="1" dirty="0" smtClean="0"/>
              <a:t>Unstructured and heterogeneous – </a:t>
            </a:r>
            <a:r>
              <a:rPr lang="en-GB" sz="2400" b="1" i="1" dirty="0" smtClean="0">
                <a:solidFill>
                  <a:schemeClr val="tx2"/>
                </a:solidFill>
              </a:rPr>
              <a:t>Variety</a:t>
            </a:r>
          </a:p>
          <a:p>
            <a:pPr marL="539750" lvl="5" indent="-539750">
              <a:buFont typeface="Arial" panose="020B0604020202020204" pitchFamily="34" charset="0"/>
              <a:buChar char="•"/>
            </a:pPr>
            <a:r>
              <a:rPr lang="en-GB" sz="2400" b="1" i="1" dirty="0"/>
              <a:t>Accumulating </a:t>
            </a:r>
            <a:r>
              <a:rPr lang="en-GB" sz="2400" b="1" i="1" dirty="0" smtClean="0"/>
              <a:t>rapidly</a:t>
            </a:r>
            <a:r>
              <a:rPr lang="en-GB" sz="2400" b="1" i="1" dirty="0"/>
              <a:t> – </a:t>
            </a:r>
            <a:r>
              <a:rPr lang="en-GB" sz="2400" b="1" i="1" dirty="0" smtClean="0">
                <a:solidFill>
                  <a:schemeClr val="tx2"/>
                </a:solidFill>
              </a:rPr>
              <a:t>Velocity</a:t>
            </a:r>
            <a:endParaRPr lang="en-GB" sz="2400" b="1" i="1" dirty="0">
              <a:solidFill>
                <a:schemeClr val="tx2"/>
              </a:solidFill>
            </a:endParaRPr>
          </a:p>
          <a:p>
            <a:pPr marL="342900" indent="-342900">
              <a:buFont typeface="Arial" panose="020B0604020202020204" pitchFamily="34" charset="0"/>
              <a:buChar char="•"/>
            </a:pPr>
            <a:endParaRPr lang="en-GB" sz="2400" b="1" i="1" dirty="0" smtClean="0"/>
          </a:p>
          <a:p>
            <a:pPr marL="342900" indent="-342900">
              <a:buFont typeface="Arial" panose="020B0604020202020204" pitchFamily="34" charset="0"/>
              <a:buChar char="•"/>
            </a:pPr>
            <a:endParaRPr lang="en-GB" sz="2400" b="1" dirty="0" smtClean="0"/>
          </a:p>
          <a:p>
            <a:pPr marL="342900" lvl="5" indent="-342900">
              <a:buFont typeface="Arial" panose="020B0604020202020204" pitchFamily="34" charset="0"/>
              <a:buChar char="•"/>
            </a:pPr>
            <a:endParaRPr lang="en-GB" sz="2400" b="1" i="1" dirty="0" smtClean="0"/>
          </a:p>
          <a:p>
            <a:pPr marL="342900" lvl="5" indent="-342900">
              <a:buFont typeface="Arial" panose="020B0604020202020204" pitchFamily="34" charset="0"/>
              <a:buChar char="•"/>
            </a:pPr>
            <a:endParaRPr lang="en-GB" sz="2400" b="1" i="1" dirty="0" smtClean="0"/>
          </a:p>
          <a:p>
            <a:endParaRPr lang="en-GB" sz="2400" b="1" dirty="0"/>
          </a:p>
        </p:txBody>
      </p:sp>
      <p:sp>
        <p:nvSpPr>
          <p:cNvPr id="8" name="TextBox 7"/>
          <p:cNvSpPr txBox="1"/>
          <p:nvPr/>
        </p:nvSpPr>
        <p:spPr>
          <a:xfrm>
            <a:off x="1002227" y="4223576"/>
            <a:ext cx="8999567" cy="1261880"/>
          </a:xfrm>
          <a:prstGeom prst="rect">
            <a:avLst/>
          </a:prstGeom>
          <a:noFill/>
        </p:spPr>
        <p:txBody>
          <a:bodyPr wrap="none" lIns="91434" tIns="45718" rIns="91434" bIns="45718" rtlCol="0">
            <a:spAutoFit/>
          </a:bodyPr>
          <a:lstStyle/>
          <a:p>
            <a:pPr marL="0" lvl="5"/>
            <a:r>
              <a:rPr lang="en-GB" sz="2800" b="1" dirty="0" smtClean="0">
                <a:solidFill>
                  <a:schemeClr val="tx2"/>
                </a:solidFill>
              </a:rPr>
              <a:t>What do </a:t>
            </a:r>
            <a:r>
              <a:rPr lang="en-GB" sz="2800" b="1" dirty="0">
                <a:solidFill>
                  <a:schemeClr val="tx2"/>
                </a:solidFill>
              </a:rPr>
              <a:t>we need</a:t>
            </a:r>
            <a:r>
              <a:rPr lang="en-GB" sz="2800" b="1" dirty="0" smtClean="0">
                <a:solidFill>
                  <a:schemeClr val="tx2"/>
                </a:solidFill>
              </a:rPr>
              <a:t>?</a:t>
            </a:r>
          </a:p>
          <a:p>
            <a:pPr marL="0" lvl="5"/>
            <a:endParaRPr lang="en-GB" sz="2400" b="1" i="1" dirty="0">
              <a:solidFill>
                <a:schemeClr val="tx2"/>
              </a:solidFill>
            </a:endParaRPr>
          </a:p>
          <a:p>
            <a:pPr marL="0" lvl="5"/>
            <a:r>
              <a:rPr lang="en-GB" sz="2400" b="1" i="1" dirty="0" smtClean="0"/>
              <a:t>………an </a:t>
            </a:r>
            <a:r>
              <a:rPr lang="en-GB" sz="2400" b="1" i="1" dirty="0"/>
              <a:t>answer within reliable constraints – </a:t>
            </a:r>
            <a:r>
              <a:rPr lang="en-GB" sz="2400" b="1" i="1" dirty="0" smtClean="0">
                <a:solidFill>
                  <a:schemeClr val="tx2"/>
                </a:solidFill>
              </a:rPr>
              <a:t>Value</a:t>
            </a:r>
            <a:endParaRPr lang="en-GB" sz="2400" b="1" i="1" dirty="0">
              <a:solidFill>
                <a:schemeClr val="tx2"/>
              </a:solidFill>
            </a:endParaRPr>
          </a:p>
        </p:txBody>
      </p:sp>
    </p:spTree>
    <p:extLst>
      <p:ext uri="{BB962C8B-B14F-4D97-AF65-F5344CB8AC3E}">
        <p14:creationId xmlns:p14="http://schemas.microsoft.com/office/powerpoint/2010/main" val="36339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453768" y="740703"/>
            <a:ext cx="9771280" cy="6117297"/>
          </a:xfrm>
          <a:prstGeom prst="rect">
            <a:avLst/>
          </a:prstGeom>
          <a:blipFill dpi="0" rotWithShape="1">
            <a:blip r:embed="rId3">
              <a:alphaModFix amt="30000"/>
            </a:blip>
            <a:srcRect/>
            <a:stretch>
              <a:fillRect/>
            </a:stretch>
          </a:blip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wrap="square" lIns="72000" tIns="72000" rIns="72000" bIns="72000"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endParaRPr lang="en-US" altLang="en-US" sz="1600">
              <a:solidFill>
                <a:srgbClr val="000000"/>
              </a:solidFill>
            </a:endParaRPr>
          </a:p>
        </p:txBody>
      </p:sp>
      <p:sp>
        <p:nvSpPr>
          <p:cNvPr id="27650" name="Rectangle 5"/>
          <p:cNvSpPr>
            <a:spLocks noChangeArrowheads="1"/>
          </p:cNvSpPr>
          <p:nvPr/>
        </p:nvSpPr>
        <p:spPr bwMode="auto">
          <a:xfrm>
            <a:off x="1485902" y="3388029"/>
            <a:ext cx="9065684" cy="587827"/>
          </a:xfrm>
          <a:prstGeom prst="rect">
            <a:avLst/>
          </a:prstGeom>
          <a:blipFill dpi="0" rotWithShape="1">
            <a:blip r:embed="rId3">
              <a:alphaModFix amt="30000"/>
            </a:blip>
            <a:srcRect/>
            <a:stretch>
              <a:fillRect/>
            </a:stretch>
          </a:blipFill>
          <a:ln>
            <a:noFill/>
          </a:ln>
          <a:extLst>
            <a:ext uri="{91240B29-F687-4F45-9708-019B960494DF}">
              <a14:hiddenLine xmlns:a14="http://schemas.microsoft.com/office/drawing/2010/main" w="9525" algn="ctr">
                <a:solidFill>
                  <a:srgbClr val="000000"/>
                </a:solidFill>
                <a:round/>
                <a:headEnd/>
                <a:tailEnd type="triangle" w="lg" len="med"/>
              </a14:hiddenLine>
            </a:ext>
          </a:extLst>
        </p:spPr>
        <p:txBody>
          <a:bodyPr lIns="95996" tIns="95996" rIns="95996" bIns="95996"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defTabSz="1219170" eaLnBrk="1" fontAlgn="base" hangingPunct="1">
              <a:lnSpc>
                <a:spcPct val="120000"/>
              </a:lnSpc>
              <a:spcBef>
                <a:spcPct val="0"/>
              </a:spcBef>
              <a:spcAft>
                <a:spcPct val="0"/>
              </a:spcAft>
              <a:buClrTx/>
            </a:pPr>
            <a:endParaRPr lang="en-US" altLang="en-US" sz="2100">
              <a:solidFill>
                <a:srgbClr val="000000"/>
              </a:solidFill>
            </a:endParaRPr>
          </a:p>
        </p:txBody>
      </p:sp>
      <p:sp>
        <p:nvSpPr>
          <p:cNvPr id="5" name="Slide Number Placeholder 4"/>
          <p:cNvSpPr>
            <a:spLocks noGrp="1"/>
          </p:cNvSpPr>
          <p:nvPr>
            <p:ph type="sldNum" sz="quarter" idx="11"/>
          </p:nvPr>
        </p:nvSpPr>
        <p:spPr/>
        <p:txBody>
          <a:bodyPr/>
          <a:lstStyle/>
          <a:p>
            <a:pPr>
              <a:defRPr/>
            </a:pPr>
            <a:fld id="{AC1E9D5F-1564-4F72-A8A6-B2EC42ABA3B0}" type="slidenum">
              <a:rPr lang="en-GB" altLang="en-US" smtClean="0">
                <a:solidFill>
                  <a:srgbClr val="000000"/>
                </a:solidFill>
              </a:rPr>
              <a:pPr>
                <a:defRPr/>
              </a:pPr>
              <a:t>11</a:t>
            </a:fld>
            <a:endParaRPr lang="en-GB" altLang="en-US">
              <a:solidFill>
                <a:srgbClr val="000000"/>
              </a:solidFill>
            </a:endParaRPr>
          </a:p>
        </p:txBody>
      </p:sp>
      <p:graphicFrame>
        <p:nvGraphicFramePr>
          <p:cNvPr id="7" name="Diagram 6"/>
          <p:cNvGraphicFramePr/>
          <p:nvPr>
            <p:extLst>
              <p:ext uri="{D42A27DB-BD31-4B8C-83A1-F6EECF244321}">
                <p14:modId xmlns:p14="http://schemas.microsoft.com/office/powerpoint/2010/main" val="3742724592"/>
              </p:ext>
            </p:extLst>
          </p:nvPr>
        </p:nvGraphicFramePr>
        <p:xfrm>
          <a:off x="1843419" y="740703"/>
          <a:ext cx="8545777" cy="5686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6932086" y="2277535"/>
            <a:ext cx="1824567" cy="677102"/>
          </a:xfrm>
          <a:prstGeom prst="rect">
            <a:avLst/>
          </a:prstGeom>
        </p:spPr>
        <p:txBody>
          <a:bodyPr lIns="121914" tIns="60957" rIns="121914" bIns="60957">
            <a:spAutoFit/>
          </a:bodyPr>
          <a:lstStyle/>
          <a:p>
            <a:pPr algn="ctr" defTabSz="1219170" fontAlgn="base">
              <a:lnSpc>
                <a:spcPct val="120000"/>
              </a:lnSpc>
              <a:spcBef>
                <a:spcPct val="0"/>
              </a:spcBef>
              <a:spcAft>
                <a:spcPct val="0"/>
              </a:spcAft>
              <a:defRPr/>
            </a:pPr>
            <a:r>
              <a:rPr lang="en-GB" sz="1400" b="1" dirty="0">
                <a:solidFill>
                  <a:srgbClr val="000000"/>
                </a:solidFill>
              </a:rPr>
              <a:t>Observational</a:t>
            </a:r>
            <a:r>
              <a:rPr lang="en-GB" sz="1500" b="1" dirty="0">
                <a:solidFill>
                  <a:srgbClr val="000000"/>
                </a:solidFill>
              </a:rPr>
              <a:t> data</a:t>
            </a:r>
          </a:p>
        </p:txBody>
      </p:sp>
      <p:sp>
        <p:nvSpPr>
          <p:cNvPr id="9" name="Right Arrow 8"/>
          <p:cNvSpPr>
            <a:spLocks noChangeArrowheads="1"/>
          </p:cNvSpPr>
          <p:nvPr/>
        </p:nvSpPr>
        <p:spPr bwMode="auto">
          <a:xfrm>
            <a:off x="865717" y="1853445"/>
            <a:ext cx="11326283" cy="3466494"/>
          </a:xfrm>
          <a:prstGeom prst="rightArrow">
            <a:avLst>
              <a:gd name="adj1" fmla="val 50000"/>
              <a:gd name="adj2" fmla="val 50007"/>
            </a:avLst>
          </a:prstGeom>
          <a:solidFill>
            <a:srgbClr val="DDFFDD">
              <a:alpha val="79999"/>
            </a:srgbClr>
          </a:solidFill>
          <a:ln w="9525" algn="ctr">
            <a:solidFill>
              <a:schemeClr val="tx1"/>
            </a:solidFill>
            <a:round/>
            <a:headEnd/>
            <a:tailEnd type="triangle" w="lg" len="med"/>
          </a:ln>
        </p:spPr>
        <p:txBody>
          <a:bodyPr lIns="95996" tIns="95996" rIns="95996" bIns="95996"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defTabSz="1219170" eaLnBrk="1" fontAlgn="base" hangingPunct="1">
              <a:lnSpc>
                <a:spcPct val="120000"/>
              </a:lnSpc>
              <a:spcBef>
                <a:spcPct val="0"/>
              </a:spcBef>
              <a:spcAft>
                <a:spcPct val="0"/>
              </a:spcAft>
              <a:buClrTx/>
            </a:pPr>
            <a:endParaRPr lang="en-GB" altLang="en-US" sz="2100" b="1" dirty="0">
              <a:solidFill>
                <a:srgbClr val="000000"/>
              </a:solidFill>
            </a:endParaRPr>
          </a:p>
          <a:p>
            <a:pPr algn="ctr" defTabSz="1219170" eaLnBrk="1" fontAlgn="base" hangingPunct="1">
              <a:lnSpc>
                <a:spcPct val="120000"/>
              </a:lnSpc>
              <a:spcBef>
                <a:spcPct val="0"/>
              </a:spcBef>
              <a:spcAft>
                <a:spcPct val="0"/>
              </a:spcAft>
              <a:buClrTx/>
            </a:pPr>
            <a:r>
              <a:rPr lang="en-GB" altLang="en-US" sz="2100" b="1" dirty="0">
                <a:solidFill>
                  <a:srgbClr val="000000"/>
                </a:solidFill>
              </a:rPr>
              <a:t>                                                                        Data Analytics </a:t>
            </a:r>
            <a:r>
              <a:rPr lang="en-GB" altLang="en-US" sz="2100" b="1" dirty="0" smtClean="0">
                <a:solidFill>
                  <a:srgbClr val="000000"/>
                </a:solidFill>
              </a:rPr>
              <a:t>subgroup</a:t>
            </a:r>
          </a:p>
          <a:p>
            <a:pPr algn="r" defTabSz="1219170" eaLnBrk="1" fontAlgn="base" hangingPunct="1">
              <a:lnSpc>
                <a:spcPct val="120000"/>
              </a:lnSpc>
              <a:spcBef>
                <a:spcPct val="0"/>
              </a:spcBef>
              <a:spcAft>
                <a:spcPct val="0"/>
              </a:spcAft>
              <a:buClrTx/>
            </a:pPr>
            <a:r>
              <a:rPr lang="en-GB" altLang="en-US" sz="2100" b="1" dirty="0" smtClean="0">
                <a:solidFill>
                  <a:srgbClr val="000000"/>
                </a:solidFill>
              </a:rPr>
              <a:t>Report end of Q1 2019 </a:t>
            </a:r>
            <a:endParaRPr lang="en-GB" altLang="en-US" sz="2100" b="1" dirty="0">
              <a:solidFill>
                <a:srgbClr val="000000"/>
              </a:solidFill>
            </a:endParaRPr>
          </a:p>
          <a:p>
            <a:pPr algn="ctr" defTabSz="1219170" eaLnBrk="1" fontAlgn="base" hangingPunct="1">
              <a:lnSpc>
                <a:spcPct val="120000"/>
              </a:lnSpc>
              <a:spcBef>
                <a:spcPct val="0"/>
              </a:spcBef>
              <a:spcAft>
                <a:spcPct val="0"/>
              </a:spcAft>
              <a:buClrTx/>
            </a:pPr>
            <a:endParaRPr lang="en-GB" altLang="en-US" sz="2100" dirty="0">
              <a:solidFill>
                <a:srgbClr val="000000"/>
              </a:solidFill>
            </a:endParaRPr>
          </a:p>
        </p:txBody>
      </p:sp>
    </p:spTree>
    <p:extLst>
      <p:ext uri="{BB962C8B-B14F-4D97-AF65-F5344CB8AC3E}">
        <p14:creationId xmlns:p14="http://schemas.microsoft.com/office/powerpoint/2010/main" val="4099709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12</a:t>
            </a:fld>
            <a:endParaRPr lang="en-GB" altLang="en-US">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21" y="781053"/>
            <a:ext cx="3617931" cy="448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061" y="2128358"/>
            <a:ext cx="2961491" cy="414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2341348"/>
            <a:ext cx="6349336" cy="2246765"/>
          </a:xfrm>
          <a:prstGeom prst="rect">
            <a:avLst/>
          </a:prstGeom>
          <a:noFill/>
        </p:spPr>
        <p:txBody>
          <a:bodyPr wrap="square" lIns="91420" tIns="45718" rIns="91420" bIns="45718" rtlCol="0">
            <a:spAutoFit/>
          </a:bodyPr>
          <a:lstStyle/>
          <a:p>
            <a:pPr algn="ctr"/>
            <a:r>
              <a:rPr lang="en-GB" sz="2800" b="1" dirty="0" smtClean="0">
                <a:solidFill>
                  <a:schemeClr val="tx2"/>
                </a:solidFill>
              </a:rPr>
              <a:t>Taskforce has delivered 6 individual </a:t>
            </a:r>
            <a:r>
              <a:rPr lang="en-GB" sz="2800" b="1" dirty="0">
                <a:solidFill>
                  <a:schemeClr val="tx2"/>
                </a:solidFill>
              </a:rPr>
              <a:t>reports and detailed tables of prioritised recommendations from each subgroup</a:t>
            </a:r>
          </a:p>
        </p:txBody>
      </p:sp>
    </p:spTree>
    <p:extLst>
      <p:ext uri="{BB962C8B-B14F-4D97-AF65-F5344CB8AC3E}">
        <p14:creationId xmlns:p14="http://schemas.microsoft.com/office/powerpoint/2010/main" val="30181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1094670" y="6393200"/>
            <a:ext cx="410633" cy="239712"/>
          </a:xfrm>
        </p:spPr>
        <p:txBody>
          <a:bodyPr/>
          <a:lstStyle/>
          <a:p>
            <a:pPr>
              <a:defRPr/>
            </a:pPr>
            <a:fld id="{3950A041-A957-4831-BA7C-F963211E893A}" type="slidenum">
              <a:rPr lang="en-GB" altLang="en-US" smtClean="0">
                <a:solidFill>
                  <a:srgbClr val="000000"/>
                </a:solidFill>
              </a:rPr>
              <a:pPr>
                <a:defRPr/>
              </a:pPr>
              <a:t>13</a:t>
            </a:fld>
            <a:endParaRPr lang="en-GB" altLang="en-US">
              <a:solidFill>
                <a:srgbClr val="000000"/>
              </a:solidFill>
            </a:endParaRPr>
          </a:p>
        </p:txBody>
      </p:sp>
      <p:sp>
        <p:nvSpPr>
          <p:cNvPr id="4" name="Freeform 3">
            <a:extLst>
              <a:ext uri="{FF2B5EF4-FFF2-40B4-BE49-F238E27FC236}">
                <a16:creationId xmlns="" xmlns:a16="http://schemas.microsoft.com/office/drawing/2014/main" id="{6444B572-A6F7-6C47-96EA-F80FE387A495}"/>
              </a:ext>
            </a:extLst>
          </p:cNvPr>
          <p:cNvSpPr/>
          <p:nvPr/>
        </p:nvSpPr>
        <p:spPr>
          <a:xfrm>
            <a:off x="765493" y="2657383"/>
            <a:ext cx="10315891" cy="4013200"/>
          </a:xfrm>
          <a:custGeom>
            <a:avLst/>
            <a:gdLst>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76800 w 8396514"/>
              <a:gd name="connsiteY0" fmla="*/ 732972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76800 w 8396514"/>
              <a:gd name="connsiteY6" fmla="*/ 732972 h 4013200"/>
              <a:gd name="connsiteX0" fmla="*/ 4868007 w 8396514"/>
              <a:gd name="connsiteY0" fmla="*/ 750556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68007 w 8396514"/>
              <a:gd name="connsiteY6" fmla="*/ 750556 h 4013200"/>
              <a:gd name="connsiteX0" fmla="*/ 4868007 w 8396514"/>
              <a:gd name="connsiteY0" fmla="*/ 750556 h 4013200"/>
              <a:gd name="connsiteX1" fmla="*/ 5711372 w 8396514"/>
              <a:gd name="connsiteY1" fmla="*/ 1030515 h 4013200"/>
              <a:gd name="connsiteX2" fmla="*/ 14514 w 8396514"/>
              <a:gd name="connsiteY2" fmla="*/ 2307772 h 4013200"/>
              <a:gd name="connsiteX3" fmla="*/ 0 w 8396514"/>
              <a:gd name="connsiteY3" fmla="*/ 4013200 h 4013200"/>
              <a:gd name="connsiteX4" fmla="*/ 8396514 w 8396514"/>
              <a:gd name="connsiteY4" fmla="*/ 1248229 h 4013200"/>
              <a:gd name="connsiteX5" fmla="*/ 5167086 w 8396514"/>
              <a:gd name="connsiteY5" fmla="*/ 0 h 4013200"/>
              <a:gd name="connsiteX6" fmla="*/ 4868007 w 8396514"/>
              <a:gd name="connsiteY6" fmla="*/ 750556 h 40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6514" h="4013200">
                <a:moveTo>
                  <a:pt x="4868007" y="750556"/>
                </a:moveTo>
                <a:cubicBezTo>
                  <a:pt x="5128613" y="805776"/>
                  <a:pt x="5563809" y="866019"/>
                  <a:pt x="5711372" y="1030515"/>
                </a:cubicBezTo>
                <a:cubicBezTo>
                  <a:pt x="5844421" y="1557867"/>
                  <a:pt x="2936724" y="1867505"/>
                  <a:pt x="14514" y="2307772"/>
                </a:cubicBezTo>
                <a:lnTo>
                  <a:pt x="0" y="4013200"/>
                </a:lnTo>
                <a:cubicBezTo>
                  <a:pt x="2283581" y="3664858"/>
                  <a:pt x="8340876" y="2866572"/>
                  <a:pt x="8396514" y="1248229"/>
                </a:cubicBezTo>
                <a:cubicBezTo>
                  <a:pt x="8190896" y="266095"/>
                  <a:pt x="6301619" y="104018"/>
                  <a:pt x="5167086" y="0"/>
                </a:cubicBezTo>
                <a:lnTo>
                  <a:pt x="4868007" y="750556"/>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a:p>
        </p:txBody>
      </p:sp>
      <p:sp>
        <p:nvSpPr>
          <p:cNvPr id="5" name="Freeform 4">
            <a:extLst>
              <a:ext uri="{FF2B5EF4-FFF2-40B4-BE49-F238E27FC236}">
                <a16:creationId xmlns="" xmlns:a16="http://schemas.microsoft.com/office/drawing/2014/main" id="{C3C49941-BBF8-B947-B697-80AC9C7A0925}"/>
              </a:ext>
            </a:extLst>
          </p:cNvPr>
          <p:cNvSpPr/>
          <p:nvPr/>
        </p:nvSpPr>
        <p:spPr>
          <a:xfrm>
            <a:off x="2060116" y="1354307"/>
            <a:ext cx="5984936" cy="2066192"/>
          </a:xfrm>
          <a:custGeom>
            <a:avLst/>
            <a:gdLst>
              <a:gd name="connsiteX0" fmla="*/ 4299439 w 4870939"/>
              <a:gd name="connsiteY0" fmla="*/ 1310054 h 2066192"/>
              <a:gd name="connsiteX1" fmla="*/ 2004646 w 4870939"/>
              <a:gd name="connsiteY1" fmla="*/ 1107831 h 2066192"/>
              <a:gd name="connsiteX2" fmla="*/ 4870939 w 4870939"/>
              <a:gd name="connsiteY2" fmla="*/ 342900 h 2066192"/>
              <a:gd name="connsiteX3" fmla="*/ 2461846 w 4870939"/>
              <a:gd name="connsiteY3" fmla="*/ 0 h 2066192"/>
              <a:gd name="connsiteX4" fmla="*/ 1477108 w 4870939"/>
              <a:gd name="connsiteY4" fmla="*/ 61546 h 2066192"/>
              <a:gd name="connsiteX5" fmla="*/ 3235570 w 4870939"/>
              <a:gd name="connsiteY5" fmla="*/ 307731 h 2066192"/>
              <a:gd name="connsiteX6" fmla="*/ 0 w 4870939"/>
              <a:gd name="connsiteY6" fmla="*/ 1134208 h 2066192"/>
              <a:gd name="connsiteX7" fmla="*/ 4009293 w 4870939"/>
              <a:gd name="connsiteY7" fmla="*/ 2066192 h 2066192"/>
              <a:gd name="connsiteX8" fmla="*/ 4299439 w 4870939"/>
              <a:gd name="connsiteY8" fmla="*/ 1310054 h 2066192"/>
              <a:gd name="connsiteX0" fmla="*/ 4299439 w 4870939"/>
              <a:gd name="connsiteY0" fmla="*/ 1310054 h 2066192"/>
              <a:gd name="connsiteX1" fmla="*/ 2004646 w 4870939"/>
              <a:gd name="connsiteY1" fmla="*/ 1107831 h 2066192"/>
              <a:gd name="connsiteX2" fmla="*/ 4870939 w 4870939"/>
              <a:gd name="connsiteY2" fmla="*/ 342900 h 2066192"/>
              <a:gd name="connsiteX3" fmla="*/ 4651131 w 4870939"/>
              <a:gd name="connsiteY3" fmla="*/ 96715 h 2066192"/>
              <a:gd name="connsiteX4" fmla="*/ 2461846 w 4870939"/>
              <a:gd name="connsiteY4" fmla="*/ 0 h 2066192"/>
              <a:gd name="connsiteX5" fmla="*/ 1477108 w 4870939"/>
              <a:gd name="connsiteY5" fmla="*/ 61546 h 2066192"/>
              <a:gd name="connsiteX6" fmla="*/ 3235570 w 4870939"/>
              <a:gd name="connsiteY6" fmla="*/ 307731 h 2066192"/>
              <a:gd name="connsiteX7" fmla="*/ 0 w 4870939"/>
              <a:gd name="connsiteY7" fmla="*/ 1134208 h 2066192"/>
              <a:gd name="connsiteX8" fmla="*/ 4009293 w 4870939"/>
              <a:gd name="connsiteY8" fmla="*/ 2066192 h 2066192"/>
              <a:gd name="connsiteX9" fmla="*/ 4299439 w 4870939"/>
              <a:gd name="connsiteY9"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39 w 4873144"/>
              <a:gd name="connsiteY0" fmla="*/ 1310054 h 2066192"/>
              <a:gd name="connsiteX1" fmla="*/ 2004646 w 4873144"/>
              <a:gd name="connsiteY1" fmla="*/ 1107831 h 2066192"/>
              <a:gd name="connsiteX2" fmla="*/ 4870939 w 4873144"/>
              <a:gd name="connsiteY2" fmla="*/ 342900 h 2066192"/>
              <a:gd name="connsiteX3" fmla="*/ 2461846 w 4873144"/>
              <a:gd name="connsiteY3" fmla="*/ 0 h 2066192"/>
              <a:gd name="connsiteX4" fmla="*/ 1477108 w 4873144"/>
              <a:gd name="connsiteY4" fmla="*/ 61546 h 2066192"/>
              <a:gd name="connsiteX5" fmla="*/ 3235570 w 4873144"/>
              <a:gd name="connsiteY5" fmla="*/ 307731 h 2066192"/>
              <a:gd name="connsiteX6" fmla="*/ 0 w 4873144"/>
              <a:gd name="connsiteY6" fmla="*/ 1134208 h 2066192"/>
              <a:gd name="connsiteX7" fmla="*/ 4009293 w 4873144"/>
              <a:gd name="connsiteY7" fmla="*/ 2066192 h 2066192"/>
              <a:gd name="connsiteX8" fmla="*/ 4299439 w 4873144"/>
              <a:gd name="connsiteY8" fmla="*/ 1310054 h 2066192"/>
              <a:gd name="connsiteX0" fmla="*/ 4299468 w 4873173"/>
              <a:gd name="connsiteY0" fmla="*/ 1310054 h 2066192"/>
              <a:gd name="connsiteX1" fmla="*/ 2004675 w 4873173"/>
              <a:gd name="connsiteY1" fmla="*/ 1107831 h 2066192"/>
              <a:gd name="connsiteX2" fmla="*/ 4870968 w 4873173"/>
              <a:gd name="connsiteY2" fmla="*/ 342900 h 2066192"/>
              <a:gd name="connsiteX3" fmla="*/ 2461875 w 4873173"/>
              <a:gd name="connsiteY3" fmla="*/ 0 h 2066192"/>
              <a:gd name="connsiteX4" fmla="*/ 1477137 w 4873173"/>
              <a:gd name="connsiteY4" fmla="*/ 61546 h 2066192"/>
              <a:gd name="connsiteX5" fmla="*/ 3235599 w 4873173"/>
              <a:gd name="connsiteY5" fmla="*/ 307731 h 2066192"/>
              <a:gd name="connsiteX6" fmla="*/ 29 w 4873173"/>
              <a:gd name="connsiteY6" fmla="*/ 1134208 h 2066192"/>
              <a:gd name="connsiteX7" fmla="*/ 4009322 w 4873173"/>
              <a:gd name="connsiteY7" fmla="*/ 2066192 h 2066192"/>
              <a:gd name="connsiteX8" fmla="*/ 4299468 w 4873173"/>
              <a:gd name="connsiteY8" fmla="*/ 1310054 h 2066192"/>
              <a:gd name="connsiteX0" fmla="*/ 4299468 w 4873173"/>
              <a:gd name="connsiteY0" fmla="*/ 1310054 h 2066192"/>
              <a:gd name="connsiteX1" fmla="*/ 2004675 w 4873173"/>
              <a:gd name="connsiteY1" fmla="*/ 1107831 h 2066192"/>
              <a:gd name="connsiteX2" fmla="*/ 4870968 w 4873173"/>
              <a:gd name="connsiteY2" fmla="*/ 342900 h 2066192"/>
              <a:gd name="connsiteX3" fmla="*/ 2461875 w 4873173"/>
              <a:gd name="connsiteY3" fmla="*/ 0 h 2066192"/>
              <a:gd name="connsiteX4" fmla="*/ 1477137 w 4873173"/>
              <a:gd name="connsiteY4" fmla="*/ 61546 h 2066192"/>
              <a:gd name="connsiteX5" fmla="*/ 3235599 w 4873173"/>
              <a:gd name="connsiteY5" fmla="*/ 307731 h 2066192"/>
              <a:gd name="connsiteX6" fmla="*/ 29 w 4873173"/>
              <a:gd name="connsiteY6" fmla="*/ 1134208 h 2066192"/>
              <a:gd name="connsiteX7" fmla="*/ 4009322 w 4873173"/>
              <a:gd name="connsiteY7" fmla="*/ 2066192 h 2066192"/>
              <a:gd name="connsiteX8" fmla="*/ 4299468 w 4873173"/>
              <a:gd name="connsiteY8" fmla="*/ 1310054 h 2066192"/>
              <a:gd name="connsiteX0" fmla="*/ 4299468 w 4873173"/>
              <a:gd name="connsiteY0" fmla="*/ 1310054 h 2066192"/>
              <a:gd name="connsiteX1" fmla="*/ 2004675 w 4873173"/>
              <a:gd name="connsiteY1" fmla="*/ 1107831 h 2066192"/>
              <a:gd name="connsiteX2" fmla="*/ 4870968 w 4873173"/>
              <a:gd name="connsiteY2" fmla="*/ 342900 h 2066192"/>
              <a:gd name="connsiteX3" fmla="*/ 2461875 w 4873173"/>
              <a:gd name="connsiteY3" fmla="*/ 0 h 2066192"/>
              <a:gd name="connsiteX4" fmla="*/ 1477137 w 4873173"/>
              <a:gd name="connsiteY4" fmla="*/ 61546 h 2066192"/>
              <a:gd name="connsiteX5" fmla="*/ 3235599 w 4873173"/>
              <a:gd name="connsiteY5" fmla="*/ 307731 h 2066192"/>
              <a:gd name="connsiteX6" fmla="*/ 29 w 4873173"/>
              <a:gd name="connsiteY6" fmla="*/ 1134208 h 2066192"/>
              <a:gd name="connsiteX7" fmla="*/ 4009322 w 4873173"/>
              <a:gd name="connsiteY7" fmla="*/ 2066192 h 2066192"/>
              <a:gd name="connsiteX8" fmla="*/ 4299468 w 4873173"/>
              <a:gd name="connsiteY8" fmla="*/ 1310054 h 2066192"/>
              <a:gd name="connsiteX0" fmla="*/ 4299468 w 4873173"/>
              <a:gd name="connsiteY0" fmla="*/ 1310054 h 2066192"/>
              <a:gd name="connsiteX1" fmla="*/ 2004675 w 4873173"/>
              <a:gd name="connsiteY1" fmla="*/ 1107831 h 2066192"/>
              <a:gd name="connsiteX2" fmla="*/ 4870968 w 4873173"/>
              <a:gd name="connsiteY2" fmla="*/ 342900 h 2066192"/>
              <a:gd name="connsiteX3" fmla="*/ 2461875 w 4873173"/>
              <a:gd name="connsiteY3" fmla="*/ 0 h 2066192"/>
              <a:gd name="connsiteX4" fmla="*/ 1477137 w 4873173"/>
              <a:gd name="connsiteY4" fmla="*/ 61546 h 2066192"/>
              <a:gd name="connsiteX5" fmla="*/ 3235599 w 4873173"/>
              <a:gd name="connsiteY5" fmla="*/ 307731 h 2066192"/>
              <a:gd name="connsiteX6" fmla="*/ 29 w 4873173"/>
              <a:gd name="connsiteY6" fmla="*/ 1134208 h 2066192"/>
              <a:gd name="connsiteX7" fmla="*/ 4009322 w 4873173"/>
              <a:gd name="connsiteY7" fmla="*/ 2066192 h 2066192"/>
              <a:gd name="connsiteX8" fmla="*/ 4299468 w 4873173"/>
              <a:gd name="connsiteY8" fmla="*/ 1310054 h 2066192"/>
              <a:gd name="connsiteX0" fmla="*/ 4299468 w 4873173"/>
              <a:gd name="connsiteY0" fmla="*/ 1310054 h 2066192"/>
              <a:gd name="connsiteX1" fmla="*/ 2004675 w 4873173"/>
              <a:gd name="connsiteY1" fmla="*/ 1107831 h 2066192"/>
              <a:gd name="connsiteX2" fmla="*/ 4870968 w 4873173"/>
              <a:gd name="connsiteY2" fmla="*/ 342900 h 2066192"/>
              <a:gd name="connsiteX3" fmla="*/ 2461875 w 4873173"/>
              <a:gd name="connsiteY3" fmla="*/ 0 h 2066192"/>
              <a:gd name="connsiteX4" fmla="*/ 1477137 w 4873173"/>
              <a:gd name="connsiteY4" fmla="*/ 61546 h 2066192"/>
              <a:gd name="connsiteX5" fmla="*/ 3235599 w 4873173"/>
              <a:gd name="connsiteY5" fmla="*/ 307731 h 2066192"/>
              <a:gd name="connsiteX6" fmla="*/ 29 w 4873173"/>
              <a:gd name="connsiteY6" fmla="*/ 1134208 h 2066192"/>
              <a:gd name="connsiteX7" fmla="*/ 4009322 w 4873173"/>
              <a:gd name="connsiteY7" fmla="*/ 2066192 h 2066192"/>
              <a:gd name="connsiteX8" fmla="*/ 4299468 w 4873173"/>
              <a:gd name="connsiteY8" fmla="*/ 1310054 h 2066192"/>
              <a:gd name="connsiteX0" fmla="*/ 4299468 w 4871378"/>
              <a:gd name="connsiteY0" fmla="*/ 1310054 h 2066192"/>
              <a:gd name="connsiteX1" fmla="*/ 2004675 w 4871378"/>
              <a:gd name="connsiteY1" fmla="*/ 1107831 h 2066192"/>
              <a:gd name="connsiteX2" fmla="*/ 4870968 w 4871378"/>
              <a:gd name="connsiteY2" fmla="*/ 342900 h 2066192"/>
              <a:gd name="connsiteX3" fmla="*/ 2461875 w 4871378"/>
              <a:gd name="connsiteY3" fmla="*/ 0 h 2066192"/>
              <a:gd name="connsiteX4" fmla="*/ 1477137 w 4871378"/>
              <a:gd name="connsiteY4" fmla="*/ 61546 h 2066192"/>
              <a:gd name="connsiteX5" fmla="*/ 3235599 w 4871378"/>
              <a:gd name="connsiteY5" fmla="*/ 307731 h 2066192"/>
              <a:gd name="connsiteX6" fmla="*/ 29 w 4871378"/>
              <a:gd name="connsiteY6" fmla="*/ 1134208 h 2066192"/>
              <a:gd name="connsiteX7" fmla="*/ 4009322 w 4871378"/>
              <a:gd name="connsiteY7" fmla="*/ 2066192 h 2066192"/>
              <a:gd name="connsiteX8" fmla="*/ 4299468 w 4871378"/>
              <a:gd name="connsiteY8" fmla="*/ 1310054 h 206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1378" h="2066192">
                <a:moveTo>
                  <a:pt x="4299468" y="1310054"/>
                </a:moveTo>
                <a:cubicBezTo>
                  <a:pt x="3534537" y="1242646"/>
                  <a:pt x="2022260" y="1254370"/>
                  <a:pt x="2004675" y="1107831"/>
                </a:cubicBezTo>
                <a:cubicBezTo>
                  <a:pt x="2010536" y="914400"/>
                  <a:pt x="4838730" y="536331"/>
                  <a:pt x="4870968" y="342900"/>
                </a:cubicBezTo>
                <a:cubicBezTo>
                  <a:pt x="4903206" y="1"/>
                  <a:pt x="3027513" y="46892"/>
                  <a:pt x="2461875" y="0"/>
                </a:cubicBezTo>
                <a:lnTo>
                  <a:pt x="1477137" y="61546"/>
                </a:lnTo>
                <a:cubicBezTo>
                  <a:pt x="1509376" y="213946"/>
                  <a:pt x="2649445" y="225669"/>
                  <a:pt x="3235599" y="307731"/>
                </a:cubicBezTo>
                <a:cubicBezTo>
                  <a:pt x="2157076" y="583223"/>
                  <a:pt x="155359" y="594946"/>
                  <a:pt x="29" y="1134208"/>
                </a:cubicBezTo>
                <a:cubicBezTo>
                  <a:pt x="-8763" y="1717430"/>
                  <a:pt x="1969506" y="1808285"/>
                  <a:pt x="4009322" y="2066192"/>
                </a:cubicBezTo>
                <a:lnTo>
                  <a:pt x="4299468" y="1310054"/>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dirty="0"/>
          </a:p>
        </p:txBody>
      </p:sp>
      <p:sp>
        <p:nvSpPr>
          <p:cNvPr id="6" name="Freeform 5">
            <a:extLst>
              <a:ext uri="{FF2B5EF4-FFF2-40B4-BE49-F238E27FC236}">
                <a16:creationId xmlns="" xmlns:a16="http://schemas.microsoft.com/office/drawing/2014/main" id="{CB60DE95-91AB-FC40-9651-A0CA1FC6D7CB}"/>
              </a:ext>
            </a:extLst>
          </p:cNvPr>
          <p:cNvSpPr/>
          <p:nvPr/>
        </p:nvSpPr>
        <p:spPr>
          <a:xfrm>
            <a:off x="3791299" y="849175"/>
            <a:ext cx="7616049" cy="571500"/>
          </a:xfrm>
          <a:custGeom>
            <a:avLst/>
            <a:gdLst>
              <a:gd name="connsiteX0" fmla="*/ 0 w 6822830"/>
              <a:gd name="connsiteY0" fmla="*/ 439615 h 571500"/>
              <a:gd name="connsiteX1" fmla="*/ 6787661 w 6822830"/>
              <a:gd name="connsiteY1" fmla="*/ 0 h 571500"/>
              <a:gd name="connsiteX2" fmla="*/ 6822830 w 6822830"/>
              <a:gd name="connsiteY2" fmla="*/ 105508 h 571500"/>
              <a:gd name="connsiteX3" fmla="*/ 1046284 w 6822830"/>
              <a:gd name="connsiteY3" fmla="*/ 448408 h 571500"/>
              <a:gd name="connsiteX4" fmla="*/ 1134207 w 6822830"/>
              <a:gd name="connsiteY4" fmla="*/ 527538 h 571500"/>
              <a:gd name="connsiteX5" fmla="*/ 70338 w 6822830"/>
              <a:gd name="connsiteY5" fmla="*/ 571500 h 571500"/>
              <a:gd name="connsiteX6" fmla="*/ 0 w 6822830"/>
              <a:gd name="connsiteY6" fmla="*/ 439615 h 571500"/>
              <a:gd name="connsiteX0" fmla="*/ 0 w 6822830"/>
              <a:gd name="connsiteY0" fmla="*/ 439615 h 571500"/>
              <a:gd name="connsiteX1" fmla="*/ 6787661 w 6822830"/>
              <a:gd name="connsiteY1" fmla="*/ 0 h 571500"/>
              <a:gd name="connsiteX2" fmla="*/ 6822830 w 6822830"/>
              <a:gd name="connsiteY2" fmla="*/ 105508 h 571500"/>
              <a:gd name="connsiteX3" fmla="*/ 1046284 w 6822830"/>
              <a:gd name="connsiteY3" fmla="*/ 448408 h 571500"/>
              <a:gd name="connsiteX4" fmla="*/ 1134207 w 6822830"/>
              <a:gd name="connsiteY4" fmla="*/ 527538 h 571500"/>
              <a:gd name="connsiteX5" fmla="*/ 70338 w 6822830"/>
              <a:gd name="connsiteY5" fmla="*/ 571500 h 571500"/>
              <a:gd name="connsiteX6" fmla="*/ 0 w 6822830"/>
              <a:gd name="connsiteY6" fmla="*/ 439615 h 571500"/>
              <a:gd name="connsiteX0" fmla="*/ 0 w 6822830"/>
              <a:gd name="connsiteY0" fmla="*/ 439615 h 571500"/>
              <a:gd name="connsiteX1" fmla="*/ 6787661 w 6822830"/>
              <a:gd name="connsiteY1" fmla="*/ 0 h 571500"/>
              <a:gd name="connsiteX2" fmla="*/ 6822830 w 6822830"/>
              <a:gd name="connsiteY2" fmla="*/ 105508 h 571500"/>
              <a:gd name="connsiteX3" fmla="*/ 1046284 w 6822830"/>
              <a:gd name="connsiteY3" fmla="*/ 448408 h 571500"/>
              <a:gd name="connsiteX4" fmla="*/ 1134207 w 6822830"/>
              <a:gd name="connsiteY4" fmla="*/ 527538 h 571500"/>
              <a:gd name="connsiteX5" fmla="*/ 70338 w 6822830"/>
              <a:gd name="connsiteY5" fmla="*/ 571500 h 571500"/>
              <a:gd name="connsiteX6" fmla="*/ 0 w 6822830"/>
              <a:gd name="connsiteY6" fmla="*/ 439615 h 571500"/>
              <a:gd name="connsiteX0" fmla="*/ 0 w 6822830"/>
              <a:gd name="connsiteY0" fmla="*/ 439615 h 571500"/>
              <a:gd name="connsiteX1" fmla="*/ 6787661 w 6822830"/>
              <a:gd name="connsiteY1" fmla="*/ 0 h 571500"/>
              <a:gd name="connsiteX2" fmla="*/ 6822830 w 6822830"/>
              <a:gd name="connsiteY2" fmla="*/ 105508 h 571500"/>
              <a:gd name="connsiteX3" fmla="*/ 1046284 w 6822830"/>
              <a:gd name="connsiteY3" fmla="*/ 448408 h 571500"/>
              <a:gd name="connsiteX4" fmla="*/ 1134207 w 6822830"/>
              <a:gd name="connsiteY4" fmla="*/ 527538 h 571500"/>
              <a:gd name="connsiteX5" fmla="*/ 70338 w 6822830"/>
              <a:gd name="connsiteY5" fmla="*/ 571500 h 571500"/>
              <a:gd name="connsiteX6" fmla="*/ 0 w 6822830"/>
              <a:gd name="connsiteY6" fmla="*/ 43961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2830" h="571500">
                <a:moveTo>
                  <a:pt x="0" y="439615"/>
                </a:moveTo>
                <a:cubicBezTo>
                  <a:pt x="108439" y="-14653"/>
                  <a:pt x="4525107" y="146538"/>
                  <a:pt x="6787661" y="0"/>
                </a:cubicBezTo>
                <a:lnTo>
                  <a:pt x="6822830" y="105508"/>
                </a:lnTo>
                <a:cubicBezTo>
                  <a:pt x="3182815" y="184639"/>
                  <a:pt x="1072661" y="316523"/>
                  <a:pt x="1046284" y="448408"/>
                </a:cubicBezTo>
                <a:lnTo>
                  <a:pt x="1134207" y="527538"/>
                </a:lnTo>
                <a:lnTo>
                  <a:pt x="70338" y="571500"/>
                </a:lnTo>
                <a:lnTo>
                  <a:pt x="0" y="439615"/>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a:p>
        </p:txBody>
      </p:sp>
      <p:sp>
        <p:nvSpPr>
          <p:cNvPr id="7" name="Freeform 6">
            <a:extLst>
              <a:ext uri="{FF2B5EF4-FFF2-40B4-BE49-F238E27FC236}">
                <a16:creationId xmlns="" xmlns:a16="http://schemas.microsoft.com/office/drawing/2014/main" id="{A9C3DED7-8E2D-1A48-A686-22AA83FAB53E}"/>
              </a:ext>
            </a:extLst>
          </p:cNvPr>
          <p:cNvSpPr/>
          <p:nvPr/>
        </p:nvSpPr>
        <p:spPr>
          <a:xfrm>
            <a:off x="791739" y="899209"/>
            <a:ext cx="11118623" cy="4892107"/>
          </a:xfrm>
          <a:custGeom>
            <a:avLst/>
            <a:gdLst>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71933 w 9093200"/>
              <a:gd name="connsiteY4" fmla="*/ 26839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88866 w 9093200"/>
              <a:gd name="connsiteY4" fmla="*/ 27855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88866 w 9093200"/>
              <a:gd name="connsiteY4" fmla="*/ 27855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288866 w 9093200"/>
              <a:gd name="connsiteY4" fmla="*/ 2785533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381999 w 9093200"/>
              <a:gd name="connsiteY4" fmla="*/ 3022600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381999 w 9093200"/>
              <a:gd name="connsiteY4" fmla="*/ 3022600 h 5774267"/>
              <a:gd name="connsiteX5" fmla="*/ 0 w 9093200"/>
              <a:gd name="connsiteY5" fmla="*/ 5774267 h 5774267"/>
              <a:gd name="connsiteX0" fmla="*/ 9093200 w 9093200"/>
              <a:gd name="connsiteY0" fmla="*/ 0 h 5774267"/>
              <a:gd name="connsiteX1" fmla="*/ 3327400 w 9093200"/>
              <a:gd name="connsiteY1" fmla="*/ 414867 h 5774267"/>
              <a:gd name="connsiteX2" fmla="*/ 5765800 w 9093200"/>
              <a:gd name="connsiteY2" fmla="*/ 762000 h 5774267"/>
              <a:gd name="connsiteX3" fmla="*/ 2921000 w 9093200"/>
              <a:gd name="connsiteY3" fmla="*/ 1549400 h 5774267"/>
              <a:gd name="connsiteX4" fmla="*/ 8381999 w 9093200"/>
              <a:gd name="connsiteY4" fmla="*/ 3022600 h 5774267"/>
              <a:gd name="connsiteX5" fmla="*/ 0 w 9093200"/>
              <a:gd name="connsiteY5" fmla="*/ 5774267 h 5774267"/>
              <a:gd name="connsiteX0" fmla="*/ 9889067 w 9889067"/>
              <a:gd name="connsiteY0" fmla="*/ 0 h 5850467"/>
              <a:gd name="connsiteX1" fmla="*/ 3327400 w 9889067"/>
              <a:gd name="connsiteY1" fmla="*/ 491067 h 5850467"/>
              <a:gd name="connsiteX2" fmla="*/ 5765800 w 9889067"/>
              <a:gd name="connsiteY2" fmla="*/ 838200 h 5850467"/>
              <a:gd name="connsiteX3" fmla="*/ 2921000 w 9889067"/>
              <a:gd name="connsiteY3" fmla="*/ 1625600 h 5850467"/>
              <a:gd name="connsiteX4" fmla="*/ 8381999 w 9889067"/>
              <a:gd name="connsiteY4" fmla="*/ 3098800 h 5850467"/>
              <a:gd name="connsiteX5" fmla="*/ 0 w 9889067"/>
              <a:gd name="connsiteY5" fmla="*/ 5850467 h 5850467"/>
              <a:gd name="connsiteX0" fmla="*/ 9889067 w 9889067"/>
              <a:gd name="connsiteY0" fmla="*/ 0 h 5850467"/>
              <a:gd name="connsiteX1" fmla="*/ 3623733 w 9889067"/>
              <a:gd name="connsiteY1" fmla="*/ 465667 h 5850467"/>
              <a:gd name="connsiteX2" fmla="*/ 5765800 w 9889067"/>
              <a:gd name="connsiteY2" fmla="*/ 838200 h 5850467"/>
              <a:gd name="connsiteX3" fmla="*/ 2921000 w 9889067"/>
              <a:gd name="connsiteY3" fmla="*/ 1625600 h 5850467"/>
              <a:gd name="connsiteX4" fmla="*/ 8381999 w 9889067"/>
              <a:gd name="connsiteY4" fmla="*/ 3098800 h 5850467"/>
              <a:gd name="connsiteX5" fmla="*/ 0 w 9889067"/>
              <a:gd name="connsiteY5" fmla="*/ 5850467 h 5850467"/>
              <a:gd name="connsiteX0" fmla="*/ 9889067 w 9889067"/>
              <a:gd name="connsiteY0" fmla="*/ 0 h 5850467"/>
              <a:gd name="connsiteX1" fmla="*/ 3623733 w 9889067"/>
              <a:gd name="connsiteY1" fmla="*/ 465667 h 5850467"/>
              <a:gd name="connsiteX2" fmla="*/ 5740400 w 9889067"/>
              <a:gd name="connsiteY2" fmla="*/ 787400 h 5850467"/>
              <a:gd name="connsiteX3" fmla="*/ 2921000 w 9889067"/>
              <a:gd name="connsiteY3" fmla="*/ 1625600 h 5850467"/>
              <a:gd name="connsiteX4" fmla="*/ 8381999 w 9889067"/>
              <a:gd name="connsiteY4" fmla="*/ 3098800 h 5850467"/>
              <a:gd name="connsiteX5" fmla="*/ 0 w 9889067"/>
              <a:gd name="connsiteY5" fmla="*/ 5850467 h 5850467"/>
              <a:gd name="connsiteX0" fmla="*/ 9889067 w 9889067"/>
              <a:gd name="connsiteY0" fmla="*/ 0 h 5850467"/>
              <a:gd name="connsiteX1" fmla="*/ 3623733 w 9889067"/>
              <a:gd name="connsiteY1" fmla="*/ 465667 h 5850467"/>
              <a:gd name="connsiteX2" fmla="*/ 5740400 w 9889067"/>
              <a:gd name="connsiteY2" fmla="*/ 787400 h 5850467"/>
              <a:gd name="connsiteX3" fmla="*/ 2836333 w 9889067"/>
              <a:gd name="connsiteY3" fmla="*/ 1701800 h 5850467"/>
              <a:gd name="connsiteX4" fmla="*/ 8381999 w 9889067"/>
              <a:gd name="connsiteY4" fmla="*/ 3098800 h 5850467"/>
              <a:gd name="connsiteX5" fmla="*/ 0 w 9889067"/>
              <a:gd name="connsiteY5" fmla="*/ 5850467 h 5850467"/>
              <a:gd name="connsiteX0" fmla="*/ 9889067 w 9889067"/>
              <a:gd name="connsiteY0" fmla="*/ 0 h 5850467"/>
              <a:gd name="connsiteX1" fmla="*/ 3623733 w 9889067"/>
              <a:gd name="connsiteY1" fmla="*/ 465667 h 5850467"/>
              <a:gd name="connsiteX2" fmla="*/ 5740400 w 9889067"/>
              <a:gd name="connsiteY2" fmla="*/ 787400 h 5850467"/>
              <a:gd name="connsiteX3" fmla="*/ 2836333 w 9889067"/>
              <a:gd name="connsiteY3" fmla="*/ 1701800 h 5850467"/>
              <a:gd name="connsiteX4" fmla="*/ 8144933 w 9889067"/>
              <a:gd name="connsiteY4" fmla="*/ 2861734 h 5850467"/>
              <a:gd name="connsiteX5" fmla="*/ 0 w 9889067"/>
              <a:gd name="connsiteY5" fmla="*/ 5850467 h 5850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61467"/>
              <a:gd name="connsiteX1" fmla="*/ 2810933 w 9076267"/>
              <a:gd name="connsiteY1" fmla="*/ 465667 h 4961467"/>
              <a:gd name="connsiteX2" fmla="*/ 4927600 w 9076267"/>
              <a:gd name="connsiteY2" fmla="*/ 787400 h 4961467"/>
              <a:gd name="connsiteX3" fmla="*/ 2023533 w 9076267"/>
              <a:gd name="connsiteY3" fmla="*/ 1701800 h 4961467"/>
              <a:gd name="connsiteX4" fmla="*/ 7332133 w 9076267"/>
              <a:gd name="connsiteY4" fmla="*/ 2861734 h 4961467"/>
              <a:gd name="connsiteX5" fmla="*/ 0 w 9076267"/>
              <a:gd name="connsiteY5" fmla="*/ 4961467 h 4961467"/>
              <a:gd name="connsiteX0" fmla="*/ 9076267 w 9076267"/>
              <a:gd name="connsiteY0" fmla="*/ 0 h 4936067"/>
              <a:gd name="connsiteX1" fmla="*/ 2810933 w 9076267"/>
              <a:gd name="connsiteY1" fmla="*/ 440267 h 4936067"/>
              <a:gd name="connsiteX2" fmla="*/ 4927600 w 9076267"/>
              <a:gd name="connsiteY2" fmla="*/ 762000 h 4936067"/>
              <a:gd name="connsiteX3" fmla="*/ 2023533 w 9076267"/>
              <a:gd name="connsiteY3" fmla="*/ 1676400 h 4936067"/>
              <a:gd name="connsiteX4" fmla="*/ 7332133 w 9076267"/>
              <a:gd name="connsiteY4" fmla="*/ 2836334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2023533 w 9076267"/>
              <a:gd name="connsiteY3" fmla="*/ 1676400 h 4936067"/>
              <a:gd name="connsiteX4" fmla="*/ 7332133 w 9076267"/>
              <a:gd name="connsiteY4" fmla="*/ 2836334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1879599 w 9076267"/>
              <a:gd name="connsiteY3" fmla="*/ 1625600 h 4936067"/>
              <a:gd name="connsiteX4" fmla="*/ 7332133 w 9076267"/>
              <a:gd name="connsiteY4" fmla="*/ 2836334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1879599 w 9076267"/>
              <a:gd name="connsiteY3" fmla="*/ 1625600 h 4936067"/>
              <a:gd name="connsiteX4" fmla="*/ 7332133 w 9076267"/>
              <a:gd name="connsiteY4" fmla="*/ 2836334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1879599 w 9076267"/>
              <a:gd name="connsiteY3" fmla="*/ 1625600 h 4936067"/>
              <a:gd name="connsiteX4" fmla="*/ 7095066 w 9076267"/>
              <a:gd name="connsiteY4" fmla="*/ 2853268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1879599 w 9076267"/>
              <a:gd name="connsiteY3" fmla="*/ 1625600 h 4936067"/>
              <a:gd name="connsiteX4" fmla="*/ 7095066 w 9076267"/>
              <a:gd name="connsiteY4" fmla="*/ 2853268 h 4936067"/>
              <a:gd name="connsiteX5" fmla="*/ 0 w 9076267"/>
              <a:gd name="connsiteY5" fmla="*/ 4936067 h 4936067"/>
              <a:gd name="connsiteX0" fmla="*/ 9076267 w 9076267"/>
              <a:gd name="connsiteY0" fmla="*/ 0 h 4936067"/>
              <a:gd name="connsiteX1" fmla="*/ 2810933 w 9076267"/>
              <a:gd name="connsiteY1" fmla="*/ 440267 h 4936067"/>
              <a:gd name="connsiteX2" fmla="*/ 4927600 w 9076267"/>
              <a:gd name="connsiteY2" fmla="*/ 762000 h 4936067"/>
              <a:gd name="connsiteX3" fmla="*/ 1879599 w 9076267"/>
              <a:gd name="connsiteY3" fmla="*/ 1625600 h 4936067"/>
              <a:gd name="connsiteX4" fmla="*/ 7095066 w 9076267"/>
              <a:gd name="connsiteY4" fmla="*/ 2853268 h 4936067"/>
              <a:gd name="connsiteX5" fmla="*/ 0 w 9076267"/>
              <a:gd name="connsiteY5" fmla="*/ 4936067 h 4936067"/>
              <a:gd name="connsiteX0" fmla="*/ 9076267 w 9076267"/>
              <a:gd name="connsiteY0" fmla="*/ 0 h 4936067"/>
              <a:gd name="connsiteX1" fmla="*/ 2749387 w 9076267"/>
              <a:gd name="connsiteY1" fmla="*/ 387513 h 4936067"/>
              <a:gd name="connsiteX2" fmla="*/ 4927600 w 9076267"/>
              <a:gd name="connsiteY2" fmla="*/ 762000 h 4936067"/>
              <a:gd name="connsiteX3" fmla="*/ 1879599 w 9076267"/>
              <a:gd name="connsiteY3" fmla="*/ 1625600 h 4936067"/>
              <a:gd name="connsiteX4" fmla="*/ 7095066 w 9076267"/>
              <a:gd name="connsiteY4" fmla="*/ 2853268 h 4936067"/>
              <a:gd name="connsiteX5" fmla="*/ 0 w 9076267"/>
              <a:gd name="connsiteY5" fmla="*/ 4936067 h 4936067"/>
              <a:gd name="connsiteX0" fmla="*/ 9049890 w 9049890"/>
              <a:gd name="connsiteY0" fmla="*/ 0 h 4892106"/>
              <a:gd name="connsiteX1" fmla="*/ 2749387 w 9049890"/>
              <a:gd name="connsiteY1" fmla="*/ 343552 h 4892106"/>
              <a:gd name="connsiteX2" fmla="*/ 4927600 w 9049890"/>
              <a:gd name="connsiteY2" fmla="*/ 718039 h 4892106"/>
              <a:gd name="connsiteX3" fmla="*/ 1879599 w 9049890"/>
              <a:gd name="connsiteY3" fmla="*/ 1581639 h 4892106"/>
              <a:gd name="connsiteX4" fmla="*/ 7095066 w 9049890"/>
              <a:gd name="connsiteY4" fmla="*/ 2809307 h 4892106"/>
              <a:gd name="connsiteX5" fmla="*/ 0 w 9049890"/>
              <a:gd name="connsiteY5" fmla="*/ 4892106 h 4892106"/>
              <a:gd name="connsiteX0" fmla="*/ 9049890 w 9049890"/>
              <a:gd name="connsiteY0" fmla="*/ 0 h 4892106"/>
              <a:gd name="connsiteX1" fmla="*/ 2714218 w 9049890"/>
              <a:gd name="connsiteY1" fmla="*/ 387513 h 4892106"/>
              <a:gd name="connsiteX2" fmla="*/ 4927600 w 9049890"/>
              <a:gd name="connsiteY2" fmla="*/ 718039 h 4892106"/>
              <a:gd name="connsiteX3" fmla="*/ 1879599 w 9049890"/>
              <a:gd name="connsiteY3" fmla="*/ 1581639 h 4892106"/>
              <a:gd name="connsiteX4" fmla="*/ 7095066 w 9049890"/>
              <a:gd name="connsiteY4" fmla="*/ 2809307 h 4892106"/>
              <a:gd name="connsiteX5" fmla="*/ 0 w 9049890"/>
              <a:gd name="connsiteY5" fmla="*/ 4892106 h 4892106"/>
              <a:gd name="connsiteX0" fmla="*/ 9049890 w 9049890"/>
              <a:gd name="connsiteY0" fmla="*/ 0 h 4892106"/>
              <a:gd name="connsiteX1" fmla="*/ 2714218 w 9049890"/>
              <a:gd name="connsiteY1" fmla="*/ 387513 h 4892106"/>
              <a:gd name="connsiteX2" fmla="*/ 4927600 w 9049890"/>
              <a:gd name="connsiteY2" fmla="*/ 718039 h 4892106"/>
              <a:gd name="connsiteX3" fmla="*/ 1879599 w 9049890"/>
              <a:gd name="connsiteY3" fmla="*/ 1581639 h 4892106"/>
              <a:gd name="connsiteX4" fmla="*/ 7095066 w 9049890"/>
              <a:gd name="connsiteY4" fmla="*/ 2809307 h 4892106"/>
              <a:gd name="connsiteX5" fmla="*/ 0 w 9049890"/>
              <a:gd name="connsiteY5" fmla="*/ 4892106 h 4892106"/>
              <a:gd name="connsiteX0" fmla="*/ 9049890 w 9049890"/>
              <a:gd name="connsiteY0" fmla="*/ 0 h 4892106"/>
              <a:gd name="connsiteX1" fmla="*/ 2714218 w 9049890"/>
              <a:gd name="connsiteY1" fmla="*/ 387513 h 4892106"/>
              <a:gd name="connsiteX2" fmla="*/ 4927600 w 9049890"/>
              <a:gd name="connsiteY2" fmla="*/ 718039 h 4892106"/>
              <a:gd name="connsiteX3" fmla="*/ 1879599 w 9049890"/>
              <a:gd name="connsiteY3" fmla="*/ 1581639 h 4892106"/>
              <a:gd name="connsiteX4" fmla="*/ 7095066 w 9049890"/>
              <a:gd name="connsiteY4" fmla="*/ 2809307 h 4892106"/>
              <a:gd name="connsiteX5" fmla="*/ 0 w 9049890"/>
              <a:gd name="connsiteY5" fmla="*/ 4892106 h 48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9890" h="4892106">
                <a:moveTo>
                  <a:pt x="9049890" y="0"/>
                </a:moveTo>
                <a:cubicBezTo>
                  <a:pt x="5620891" y="62090"/>
                  <a:pt x="2713893" y="127108"/>
                  <a:pt x="2714218" y="387513"/>
                </a:cubicBezTo>
                <a:cubicBezTo>
                  <a:pt x="2680352" y="579424"/>
                  <a:pt x="4876799" y="543061"/>
                  <a:pt x="4927600" y="718039"/>
                </a:cubicBezTo>
                <a:cubicBezTo>
                  <a:pt x="4856935" y="913749"/>
                  <a:pt x="1989666" y="1073639"/>
                  <a:pt x="1879599" y="1581639"/>
                </a:cubicBezTo>
                <a:cubicBezTo>
                  <a:pt x="2063043" y="2103750"/>
                  <a:pt x="6649155" y="1770728"/>
                  <a:pt x="7095066" y="2809307"/>
                </a:cubicBezTo>
                <a:cubicBezTo>
                  <a:pt x="7007578" y="3754752"/>
                  <a:pt x="3347155" y="4683261"/>
                  <a:pt x="0" y="4892106"/>
                </a:cubicBez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endParaRPr lang="en-US" dirty="0"/>
          </a:p>
        </p:txBody>
      </p:sp>
      <p:sp>
        <p:nvSpPr>
          <p:cNvPr id="2051" name="TextBox 2050"/>
          <p:cNvSpPr txBox="1"/>
          <p:nvPr/>
        </p:nvSpPr>
        <p:spPr>
          <a:xfrm>
            <a:off x="2600153" y="69065"/>
            <a:ext cx="6923659" cy="523216"/>
          </a:xfrm>
          <a:prstGeom prst="rect">
            <a:avLst/>
          </a:prstGeom>
          <a:noFill/>
        </p:spPr>
        <p:txBody>
          <a:bodyPr wrap="none" lIns="91404" tIns="45718" rIns="91404" bIns="45718" rtlCol="0">
            <a:spAutoFit/>
          </a:bodyPr>
          <a:lstStyle/>
          <a:p>
            <a:r>
              <a:rPr lang="en-GB" sz="2800" b="1" dirty="0">
                <a:solidFill>
                  <a:schemeClr val="bg1"/>
                </a:solidFill>
              </a:rPr>
              <a:t>Defining Regulatory acceptability</a:t>
            </a:r>
          </a:p>
        </p:txBody>
      </p:sp>
      <p:sp>
        <p:nvSpPr>
          <p:cNvPr id="16" name="6-Point Star 15"/>
          <p:cNvSpPr/>
          <p:nvPr/>
        </p:nvSpPr>
        <p:spPr bwMode="auto">
          <a:xfrm>
            <a:off x="452593" y="4812631"/>
            <a:ext cx="1908000" cy="1548000"/>
          </a:xfrm>
          <a:prstGeom prst="star6">
            <a:avLst/>
          </a:prstGeom>
          <a:solidFill>
            <a:srgbClr val="FFFFFF"/>
          </a:solidFill>
          <a:ln w="9525" cap="flat" cmpd="sng" algn="ctr">
            <a:solidFill>
              <a:schemeClr val="tx1"/>
            </a:solidFill>
            <a:prstDash val="solid"/>
            <a:round/>
            <a:headEnd type="none" w="med" len="med"/>
            <a:tailEnd type="triangle" w="lg" len="med"/>
          </a:ln>
          <a:effectLst/>
          <a:extLst/>
        </p:spPr>
        <p:txBody>
          <a:bodyPr vert="horz" wrap="square" lIns="71986" tIns="71986" rIns="71986" bIns="71986" numCol="1" rtlCol="0" anchor="ctr" anchorCtr="0" compatLnSpc="1">
            <a:prstTxWarp prst="textNoShape">
              <a:avLst/>
            </a:prstTxWarp>
            <a:spAutoFit/>
          </a:bodyPr>
          <a:lstStyle/>
          <a:p>
            <a:pPr algn="ctr" defTabSz="914173" fontAlgn="base">
              <a:lnSpc>
                <a:spcPct val="120000"/>
              </a:lnSpc>
              <a:spcBef>
                <a:spcPct val="0"/>
              </a:spcBef>
              <a:spcAft>
                <a:spcPct val="0"/>
              </a:spcAft>
            </a:pPr>
            <a:endParaRPr lang="en-GB" sz="1600">
              <a:solidFill>
                <a:srgbClr val="000000"/>
              </a:solidFill>
              <a:latin typeface="Verdana" pitchFamily="34" charset="0"/>
              <a:cs typeface="Arial" charset="0"/>
            </a:endParaRPr>
          </a:p>
        </p:txBody>
      </p:sp>
      <p:sp>
        <p:nvSpPr>
          <p:cNvPr id="2" name="TextBox 1"/>
          <p:cNvSpPr txBox="1"/>
          <p:nvPr/>
        </p:nvSpPr>
        <p:spPr>
          <a:xfrm>
            <a:off x="695239" y="5368389"/>
            <a:ext cx="1368000" cy="432000"/>
          </a:xfrm>
          <a:prstGeom prst="rect">
            <a:avLst/>
          </a:prstGeom>
          <a:noFill/>
        </p:spPr>
        <p:txBody>
          <a:bodyPr wrap="none" lIns="91420" tIns="45718" rIns="91420" bIns="45718" rtlCol="0">
            <a:spAutoFit/>
          </a:bodyPr>
          <a:lstStyle/>
          <a:p>
            <a:r>
              <a:rPr lang="en-GB" b="1" dirty="0" smtClean="0"/>
              <a:t>Big Data</a:t>
            </a:r>
            <a:endParaRPr lang="en-GB" b="1" dirty="0"/>
          </a:p>
        </p:txBody>
      </p:sp>
      <p:sp>
        <p:nvSpPr>
          <p:cNvPr id="14" name="Rounded Rectangular Callout 13"/>
          <p:cNvSpPr/>
          <p:nvPr/>
        </p:nvSpPr>
        <p:spPr>
          <a:xfrm>
            <a:off x="4069165" y="1471912"/>
            <a:ext cx="3473211" cy="612648"/>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04" tIns="45718" rIns="91404" bIns="45718" rtlCol="0" anchor="ctr"/>
          <a:lstStyle/>
          <a:p>
            <a:pPr algn="ctr">
              <a:spcAft>
                <a:spcPts val="1200"/>
              </a:spcAft>
              <a:tabLst>
                <a:tab pos="4408730" algn="l"/>
              </a:tabLst>
            </a:pPr>
            <a:r>
              <a:rPr lang="en-GB" b="1" dirty="0">
                <a:solidFill>
                  <a:schemeClr val="tx1"/>
                </a:solidFill>
                <a:ea typeface="SimSun"/>
                <a:cs typeface="Calibri"/>
              </a:rPr>
              <a:t>Regulatory acceptability</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83"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8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E1512B7-A4D3-45D6-AC99-9D6C4D21B5B0}" type="slidenum">
              <a:rPr lang="en-GB" altLang="en-US" smtClean="0">
                <a:solidFill>
                  <a:srgbClr val="000000"/>
                </a:solidFill>
              </a:rPr>
              <a:pPr/>
              <a:t>14</a:t>
            </a:fld>
            <a:endParaRPr lang="en-GB" altLang="en-US">
              <a:solidFill>
                <a:srgbClr val="000000"/>
              </a:solidFill>
            </a:endParaRPr>
          </a:p>
        </p:txBody>
      </p:sp>
      <p:grpSp>
        <p:nvGrpSpPr>
          <p:cNvPr id="6" name="Group 5"/>
          <p:cNvGrpSpPr/>
          <p:nvPr/>
        </p:nvGrpSpPr>
        <p:grpSpPr>
          <a:xfrm>
            <a:off x="1871693" y="3070602"/>
            <a:ext cx="4679219" cy="3430887"/>
            <a:chOff x="1367624" y="2358390"/>
            <a:chExt cx="3509414" cy="2573165"/>
          </a:xfrm>
        </p:grpSpPr>
        <p:sp>
          <p:nvSpPr>
            <p:cNvPr id="7" name="Oval 6"/>
            <p:cNvSpPr/>
            <p:nvPr/>
          </p:nvSpPr>
          <p:spPr>
            <a:xfrm>
              <a:off x="1573400" y="4141830"/>
              <a:ext cx="1086187" cy="789725"/>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Environmental data</a:t>
              </a:r>
            </a:p>
          </p:txBody>
        </p:sp>
        <p:sp>
          <p:nvSpPr>
            <p:cNvPr id="8" name="Oval 7"/>
            <p:cNvSpPr/>
            <p:nvPr/>
          </p:nvSpPr>
          <p:spPr>
            <a:xfrm>
              <a:off x="2256906" y="3752591"/>
              <a:ext cx="1122408" cy="775452"/>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C00000"/>
                  </a:solidFill>
                  <a:latin typeface="Calibri"/>
                </a:rPr>
                <a:t>Electronics health records</a:t>
              </a:r>
            </a:p>
          </p:txBody>
        </p:sp>
        <p:sp>
          <p:nvSpPr>
            <p:cNvPr id="9" name="Oval 8"/>
            <p:cNvSpPr/>
            <p:nvPr/>
          </p:nvSpPr>
          <p:spPr>
            <a:xfrm>
              <a:off x="3485027" y="3657704"/>
              <a:ext cx="990965" cy="730058"/>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D37600"/>
                  </a:solidFill>
                  <a:latin typeface="Calibri"/>
                </a:rPr>
                <a:t>M-Health</a:t>
              </a:r>
            </a:p>
          </p:txBody>
        </p:sp>
        <p:sp>
          <p:nvSpPr>
            <p:cNvPr id="10" name="Oval 9"/>
            <p:cNvSpPr/>
            <p:nvPr/>
          </p:nvSpPr>
          <p:spPr>
            <a:xfrm>
              <a:off x="2001040" y="2358390"/>
              <a:ext cx="995444" cy="618425"/>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Epigenetics</a:t>
              </a:r>
            </a:p>
          </p:txBody>
        </p:sp>
        <p:sp>
          <p:nvSpPr>
            <p:cNvPr id="11" name="Oval 10"/>
            <p:cNvSpPr/>
            <p:nvPr/>
          </p:nvSpPr>
          <p:spPr>
            <a:xfrm>
              <a:off x="1511262" y="3663374"/>
              <a:ext cx="990965" cy="730058"/>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Structural biology</a:t>
              </a:r>
            </a:p>
          </p:txBody>
        </p:sp>
        <p:sp>
          <p:nvSpPr>
            <p:cNvPr id="12" name="Oval 11"/>
            <p:cNvSpPr/>
            <p:nvPr/>
          </p:nvSpPr>
          <p:spPr>
            <a:xfrm>
              <a:off x="2260415" y="3230394"/>
              <a:ext cx="1003197" cy="692648"/>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000000"/>
                  </a:solidFill>
                  <a:latin typeface="Calibri"/>
                </a:rPr>
                <a:t>Pharmaco genomics</a:t>
              </a:r>
            </a:p>
          </p:txBody>
        </p:sp>
        <p:sp>
          <p:nvSpPr>
            <p:cNvPr id="13" name="Oval 12"/>
            <p:cNvSpPr/>
            <p:nvPr/>
          </p:nvSpPr>
          <p:spPr>
            <a:xfrm>
              <a:off x="2630108" y="4253964"/>
              <a:ext cx="849492" cy="677591"/>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C00000"/>
                  </a:solidFill>
                  <a:latin typeface="Calibri"/>
                </a:rPr>
                <a:t>Registries</a:t>
              </a:r>
            </a:p>
          </p:txBody>
        </p:sp>
        <p:sp>
          <p:nvSpPr>
            <p:cNvPr id="14" name="Oval 13"/>
            <p:cNvSpPr/>
            <p:nvPr/>
          </p:nvSpPr>
          <p:spPr>
            <a:xfrm>
              <a:off x="1367624" y="2635044"/>
              <a:ext cx="942322" cy="724523"/>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Genomics</a:t>
              </a:r>
            </a:p>
          </p:txBody>
        </p:sp>
        <p:sp>
          <p:nvSpPr>
            <p:cNvPr id="15" name="Oval 14"/>
            <p:cNvSpPr/>
            <p:nvPr/>
          </p:nvSpPr>
          <p:spPr>
            <a:xfrm>
              <a:off x="2981936" y="3412392"/>
              <a:ext cx="913739" cy="675147"/>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D37600"/>
                  </a:solidFill>
                  <a:latin typeface="Calibri"/>
                </a:rPr>
                <a:t>Social Media</a:t>
              </a:r>
            </a:p>
          </p:txBody>
        </p:sp>
        <p:sp>
          <p:nvSpPr>
            <p:cNvPr id="16" name="Oval 15"/>
            <p:cNvSpPr/>
            <p:nvPr/>
          </p:nvSpPr>
          <p:spPr>
            <a:xfrm>
              <a:off x="3922335" y="3269573"/>
              <a:ext cx="954703" cy="739669"/>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In silico modelling</a:t>
              </a:r>
            </a:p>
          </p:txBody>
        </p:sp>
        <p:sp>
          <p:nvSpPr>
            <p:cNvPr id="17" name="Oval 16"/>
            <p:cNvSpPr/>
            <p:nvPr/>
          </p:nvSpPr>
          <p:spPr>
            <a:xfrm>
              <a:off x="2927759" y="2434742"/>
              <a:ext cx="1231397" cy="828970"/>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Transcriptomics</a:t>
              </a:r>
            </a:p>
          </p:txBody>
        </p:sp>
        <p:sp>
          <p:nvSpPr>
            <p:cNvPr id="18" name="Oval 17"/>
            <p:cNvSpPr/>
            <p:nvPr/>
          </p:nvSpPr>
          <p:spPr>
            <a:xfrm>
              <a:off x="2271333" y="2746534"/>
              <a:ext cx="946685" cy="704596"/>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Proteomics</a:t>
              </a:r>
            </a:p>
          </p:txBody>
        </p:sp>
        <p:sp>
          <p:nvSpPr>
            <p:cNvPr id="19" name="Oval 18"/>
            <p:cNvSpPr/>
            <p:nvPr/>
          </p:nvSpPr>
          <p:spPr>
            <a:xfrm>
              <a:off x="3075178" y="3044094"/>
              <a:ext cx="509755" cy="445750"/>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RCTs</a:t>
              </a:r>
            </a:p>
          </p:txBody>
        </p:sp>
        <p:sp>
          <p:nvSpPr>
            <p:cNvPr id="20" name="Oval 19"/>
            <p:cNvSpPr/>
            <p:nvPr/>
          </p:nvSpPr>
          <p:spPr>
            <a:xfrm>
              <a:off x="3101237" y="3899841"/>
              <a:ext cx="756023" cy="445750"/>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D37600"/>
                  </a:solidFill>
                  <a:latin typeface="Calibri"/>
                </a:rPr>
                <a:t>Surveys</a:t>
              </a:r>
            </a:p>
          </p:txBody>
        </p:sp>
        <p:sp>
          <p:nvSpPr>
            <p:cNvPr id="21" name="Oval 20"/>
            <p:cNvSpPr/>
            <p:nvPr/>
          </p:nvSpPr>
          <p:spPr>
            <a:xfrm>
              <a:off x="3251097" y="4297464"/>
              <a:ext cx="901086" cy="547970"/>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srgbClr val="C00000"/>
                  </a:solidFill>
                  <a:latin typeface="Calibri"/>
                </a:rPr>
                <a:t>Claims databases</a:t>
              </a:r>
            </a:p>
          </p:txBody>
        </p:sp>
        <p:sp>
          <p:nvSpPr>
            <p:cNvPr id="23" name="Oval 22"/>
            <p:cNvSpPr/>
            <p:nvPr/>
          </p:nvSpPr>
          <p:spPr>
            <a:xfrm>
              <a:off x="3584933" y="2849890"/>
              <a:ext cx="1003197" cy="739669"/>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Functional Phenotypes</a:t>
              </a:r>
            </a:p>
          </p:txBody>
        </p:sp>
        <p:sp>
          <p:nvSpPr>
            <p:cNvPr id="24" name="Oval 23"/>
            <p:cNvSpPr/>
            <p:nvPr/>
          </p:nvSpPr>
          <p:spPr>
            <a:xfrm>
              <a:off x="1435930" y="3128848"/>
              <a:ext cx="1096001" cy="744345"/>
            </a:xfrm>
            <a:prstGeom prst="ellipse">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1100" b="1" kern="0" dirty="0">
                  <a:solidFill>
                    <a:prstClr val="black"/>
                  </a:solidFill>
                  <a:latin typeface="Calibri"/>
                </a:rPr>
                <a:t>Metabolomics</a:t>
              </a:r>
            </a:p>
            <a:p>
              <a:pPr algn="ctr" defTabSz="1219020">
                <a:defRPr/>
              </a:pPr>
              <a:r>
                <a:rPr lang="en-GB" sz="1100" b="1" kern="0" dirty="0">
                  <a:solidFill>
                    <a:prstClr val="black"/>
                  </a:solidFill>
                  <a:latin typeface="Calibri"/>
                </a:rPr>
                <a:t>Lipodomics</a:t>
              </a:r>
            </a:p>
          </p:txBody>
        </p:sp>
      </p:grpSp>
      <p:grpSp>
        <p:nvGrpSpPr>
          <p:cNvPr id="3" name="Group 2"/>
          <p:cNvGrpSpPr/>
          <p:nvPr/>
        </p:nvGrpSpPr>
        <p:grpSpPr>
          <a:xfrm>
            <a:off x="3424103" y="935425"/>
            <a:ext cx="6582772" cy="5479793"/>
            <a:chOff x="2568077" y="701563"/>
            <a:chExt cx="4937079" cy="4109845"/>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249" y="701563"/>
              <a:ext cx="2525907" cy="205664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a:xfrm>
              <a:off x="2568077" y="3333466"/>
              <a:ext cx="1729444" cy="1477942"/>
            </a:xfrm>
            <a:prstGeom prst="ellipse">
              <a:avLst/>
            </a:prstGeom>
            <a:solidFill>
              <a:srgbClr val="4BACC6">
                <a:lumMod val="60000"/>
                <a:lumOff val="40000"/>
                <a:alpha val="63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9020">
                <a:defRPr/>
              </a:pPr>
              <a:r>
                <a:rPr lang="en-GB" sz="2700" b="1" kern="0" dirty="0">
                  <a:solidFill>
                    <a:prstClr val="white"/>
                  </a:solidFill>
                  <a:latin typeface="Calibri"/>
                </a:rPr>
                <a:t>RWD</a:t>
              </a:r>
              <a:endParaRPr lang="en-GB" b="1" kern="0" dirty="0">
                <a:solidFill>
                  <a:prstClr val="white"/>
                </a:solidFill>
                <a:latin typeface="Calibri"/>
              </a:endParaRPr>
            </a:p>
          </p:txBody>
        </p:sp>
        <p:cxnSp>
          <p:nvCxnSpPr>
            <p:cNvPr id="25" name="Straight Connector 24"/>
            <p:cNvCxnSpPr>
              <a:stCxn id="22" idx="5"/>
            </p:cNvCxnSpPr>
            <p:nvPr/>
          </p:nvCxnSpPr>
          <p:spPr>
            <a:xfrm flipV="1">
              <a:off x="4044250" y="2232736"/>
              <a:ext cx="3304819" cy="2362232"/>
            </a:xfrm>
            <a:prstGeom prst="line">
              <a:avLst/>
            </a:prstGeom>
            <a:noFill/>
            <a:ln w="19050" cap="flat" cmpd="sng" algn="ctr">
              <a:solidFill>
                <a:sysClr val="window" lastClr="FFFFFF">
                  <a:lumMod val="85000"/>
                </a:sysClr>
              </a:solidFill>
              <a:prstDash val="solid"/>
            </a:ln>
            <a:effectLst>
              <a:outerShdw blurRad="50800" dist="38100" algn="l" rotWithShape="0">
                <a:prstClr val="black">
                  <a:alpha val="40000"/>
                </a:prstClr>
              </a:outerShdw>
            </a:effectLst>
          </p:spPr>
        </p:cxnSp>
        <p:cxnSp>
          <p:nvCxnSpPr>
            <p:cNvPr id="26" name="Straight Connector 25"/>
            <p:cNvCxnSpPr>
              <a:endCxn id="22" idx="1"/>
            </p:cNvCxnSpPr>
            <p:nvPr/>
          </p:nvCxnSpPr>
          <p:spPr>
            <a:xfrm flipH="1">
              <a:off x="2821349" y="915567"/>
              <a:ext cx="2596287" cy="2634339"/>
            </a:xfrm>
            <a:prstGeom prst="line">
              <a:avLst/>
            </a:prstGeom>
            <a:noFill/>
            <a:ln w="19050" cap="flat" cmpd="sng" algn="ctr">
              <a:solidFill>
                <a:sysClr val="window" lastClr="FFFFFF">
                  <a:lumMod val="85000"/>
                </a:sysClr>
              </a:solidFill>
              <a:prstDash val="solid"/>
            </a:ln>
            <a:effectLst>
              <a:outerShdw blurRad="50800" dist="38100" algn="l" rotWithShape="0">
                <a:prstClr val="black">
                  <a:alpha val="40000"/>
                </a:prstClr>
              </a:outerShdw>
            </a:effectLst>
          </p:spPr>
        </p:cxnSp>
      </p:grpSp>
      <p:sp>
        <p:nvSpPr>
          <p:cNvPr id="27" name="TextBox 26"/>
          <p:cNvSpPr txBox="1"/>
          <p:nvPr/>
        </p:nvSpPr>
        <p:spPr>
          <a:xfrm>
            <a:off x="509128" y="30744"/>
            <a:ext cx="8135877" cy="621705"/>
          </a:xfrm>
          <a:prstGeom prst="rect">
            <a:avLst/>
          </a:prstGeom>
          <a:noFill/>
        </p:spPr>
        <p:txBody>
          <a:bodyPr wrap="square" lIns="121904" tIns="60952" rIns="121904" bIns="60952" rtlCol="0">
            <a:spAutoFit/>
          </a:bodyPr>
          <a:lstStyle/>
          <a:p>
            <a:pPr defTabSz="1219050" fontAlgn="base">
              <a:lnSpc>
                <a:spcPct val="120000"/>
              </a:lnSpc>
              <a:spcBef>
                <a:spcPct val="0"/>
              </a:spcBef>
              <a:spcAft>
                <a:spcPct val="0"/>
              </a:spcAft>
            </a:pPr>
            <a:r>
              <a:rPr lang="en-GB" sz="2700" b="1" dirty="0">
                <a:solidFill>
                  <a:srgbClr val="FFFFFF"/>
                </a:solidFill>
              </a:rPr>
              <a:t>RWD is part of the big data landscape</a:t>
            </a:r>
            <a:endParaRPr lang="en-US" sz="2700" b="1" dirty="0">
              <a:solidFill>
                <a:srgbClr val="FFFFFF"/>
              </a:solidFill>
            </a:endParaRPr>
          </a:p>
        </p:txBody>
      </p:sp>
    </p:spTree>
    <p:extLst>
      <p:ext uri="{BB962C8B-B14F-4D97-AF65-F5344CB8AC3E}">
        <p14:creationId xmlns:p14="http://schemas.microsoft.com/office/powerpoint/2010/main" val="4123057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16993" y="779726"/>
            <a:ext cx="6893457" cy="5616000"/>
          </a:xfrm>
          <a:prstGeom prst="roundRect">
            <a:avLst>
              <a:gd name="adj" fmla="val 12882"/>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0" tIns="71990" rIns="71990" bIns="71990" numCol="1" rtlCol="0" anchor="ctr" anchorCtr="0" compatLnSpc="1">
            <a:prstTxWarp prst="textNoShape">
              <a:avLst/>
            </a:prstTxWarp>
            <a:spAutoFit/>
          </a:bodyPr>
          <a:lstStyle/>
          <a:p>
            <a:pPr algn="ctr" defTabSz="914241" fontAlgn="base">
              <a:lnSpc>
                <a:spcPct val="120000"/>
              </a:lnSpc>
              <a:spcBef>
                <a:spcPct val="0"/>
              </a:spcBef>
              <a:spcAft>
                <a:spcPct val="0"/>
              </a:spcAft>
            </a:pPr>
            <a:endParaRPr lang="en-GB" sz="1600">
              <a:solidFill>
                <a:srgbClr val="000000"/>
              </a:solidFill>
              <a:latin typeface="Verdana" pitchFamily="34" charset="0"/>
              <a:cs typeface="Arial" charset="0"/>
            </a:endParaRPr>
          </a:p>
        </p:txBody>
      </p:sp>
      <p:sp>
        <p:nvSpPr>
          <p:cNvPr id="5" name="Slide Number Placeholder 4"/>
          <p:cNvSpPr>
            <a:spLocks noGrp="1"/>
          </p:cNvSpPr>
          <p:nvPr>
            <p:ph type="sldNum" sz="quarter" idx="11"/>
          </p:nvPr>
        </p:nvSpPr>
        <p:spPr/>
        <p:txBody>
          <a:bodyPr/>
          <a:lstStyle/>
          <a:p>
            <a:fld id="{CE1512B7-A4D3-45D6-AC99-9D6C4D21B5B0}" type="slidenum">
              <a:rPr lang="en-GB" altLang="en-US" smtClean="0">
                <a:solidFill>
                  <a:srgbClr val="000000"/>
                </a:solidFill>
              </a:rPr>
              <a:pPr/>
              <a:t>15</a:t>
            </a:fld>
            <a:endParaRPr lang="en-GB" altLang="en-US">
              <a:solidFill>
                <a:srgbClr val="000000"/>
              </a:solidFill>
            </a:endParaRPr>
          </a:p>
        </p:txBody>
      </p:sp>
      <p:sp>
        <p:nvSpPr>
          <p:cNvPr id="7" name="TextBox 6"/>
          <p:cNvSpPr txBox="1"/>
          <p:nvPr/>
        </p:nvSpPr>
        <p:spPr>
          <a:xfrm>
            <a:off x="4123761" y="-7090"/>
            <a:ext cx="2690120" cy="584771"/>
          </a:xfrm>
          <a:prstGeom prst="rect">
            <a:avLst/>
          </a:prstGeom>
          <a:noFill/>
        </p:spPr>
        <p:txBody>
          <a:bodyPr wrap="none" lIns="91420" tIns="45718" rIns="91420" bIns="45718" rtlCol="0">
            <a:spAutoFit/>
          </a:bodyPr>
          <a:lstStyle/>
          <a:p>
            <a:r>
              <a:rPr lang="en-GB" sz="3200" b="1" dirty="0">
                <a:solidFill>
                  <a:schemeClr val="bg1"/>
                </a:solidFill>
              </a:rPr>
              <a:t>C</a:t>
            </a:r>
            <a:r>
              <a:rPr lang="en-GB" sz="3200" b="1" dirty="0" smtClean="0">
                <a:solidFill>
                  <a:schemeClr val="bg1"/>
                </a:solidFill>
              </a:rPr>
              <a:t>ase study</a:t>
            </a:r>
            <a:endParaRPr lang="en-GB" sz="32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45114" y="1003029"/>
            <a:ext cx="6157294" cy="6555637"/>
          </a:xfrm>
          <a:prstGeom prst="rect">
            <a:avLst/>
          </a:prstGeom>
          <a:noFill/>
        </p:spPr>
        <p:txBody>
          <a:bodyPr wrap="square" lIns="91420" tIns="45718" rIns="91420" bIns="45718" rtlCol="0">
            <a:spAutoFit/>
          </a:bodyPr>
          <a:lstStyle/>
          <a:p>
            <a:pPr algn="ctr"/>
            <a:r>
              <a:rPr lang="en-GB" sz="2400" b="1" dirty="0">
                <a:solidFill>
                  <a:schemeClr val="tx2"/>
                </a:solidFill>
              </a:rPr>
              <a:t>Control Arm Substitutions</a:t>
            </a:r>
          </a:p>
          <a:p>
            <a:endParaRPr lang="en-GB" sz="2000" dirty="0">
              <a:solidFill>
                <a:schemeClr val="tx2"/>
              </a:solidFill>
            </a:endParaRPr>
          </a:p>
          <a:p>
            <a:r>
              <a:rPr lang="en-GB" sz="2000" b="1" dirty="0" err="1">
                <a:solidFill>
                  <a:schemeClr val="tx2"/>
                </a:solidFill>
              </a:rPr>
              <a:t>Yescarta</a:t>
            </a:r>
            <a:r>
              <a:rPr lang="en-GB" sz="2000" b="1" dirty="0">
                <a:solidFill>
                  <a:schemeClr val="tx2"/>
                </a:solidFill>
              </a:rPr>
              <a:t> /</a:t>
            </a:r>
            <a:r>
              <a:rPr lang="en-GB" sz="2000" b="1" dirty="0" err="1">
                <a:solidFill>
                  <a:schemeClr val="tx2"/>
                </a:solidFill>
              </a:rPr>
              <a:t>Kymriah</a:t>
            </a:r>
            <a:r>
              <a:rPr lang="en-GB" sz="2000" b="1" dirty="0">
                <a:solidFill>
                  <a:schemeClr val="tx2"/>
                </a:solidFill>
              </a:rPr>
              <a:t> </a:t>
            </a:r>
          </a:p>
          <a:p>
            <a:r>
              <a:rPr lang="en-GB" sz="2000" dirty="0">
                <a:solidFill>
                  <a:schemeClr val="tx2"/>
                </a:solidFill>
              </a:rPr>
              <a:t>CD19 directly modified autologous T cell </a:t>
            </a:r>
            <a:r>
              <a:rPr lang="en-GB" sz="2000" dirty="0" smtClean="0">
                <a:solidFill>
                  <a:schemeClr val="tx2"/>
                </a:solidFill>
              </a:rPr>
              <a:t>immunotherapies</a:t>
            </a:r>
            <a:endParaRPr lang="en-GB" sz="2000" dirty="0" smtClean="0">
              <a:solidFill>
                <a:schemeClr val="tx2"/>
              </a:solidFill>
            </a:endParaRPr>
          </a:p>
          <a:p>
            <a:r>
              <a:rPr lang="en-GB" sz="2000" dirty="0" smtClean="0">
                <a:solidFill>
                  <a:schemeClr val="tx2"/>
                </a:solidFill>
              </a:rPr>
              <a:t>Refractory or relapsed DLBCL</a:t>
            </a:r>
            <a:endParaRPr lang="en-GB" sz="2000" dirty="0">
              <a:solidFill>
                <a:schemeClr val="tx2"/>
              </a:solidFill>
            </a:endParaRPr>
          </a:p>
          <a:p>
            <a:endParaRPr lang="en-GB" sz="2000" dirty="0">
              <a:solidFill>
                <a:schemeClr val="tx2"/>
              </a:solidFill>
            </a:endParaRPr>
          </a:p>
          <a:p>
            <a:r>
              <a:rPr lang="en-GB" sz="2000" b="1" dirty="0">
                <a:solidFill>
                  <a:schemeClr val="tx2"/>
                </a:solidFill>
              </a:rPr>
              <a:t>Pivotal trials: </a:t>
            </a:r>
            <a:r>
              <a:rPr lang="en-GB" sz="2000" b="1" dirty="0" err="1">
                <a:solidFill>
                  <a:schemeClr val="tx2"/>
                </a:solidFill>
              </a:rPr>
              <a:t>Yescarta</a:t>
            </a:r>
            <a:r>
              <a:rPr lang="en-GB" sz="2000" b="1" dirty="0">
                <a:solidFill>
                  <a:schemeClr val="tx2"/>
                </a:solidFill>
              </a:rPr>
              <a:t> - Single</a:t>
            </a:r>
            <a:r>
              <a:rPr lang="en-GB" sz="2000" dirty="0">
                <a:solidFill>
                  <a:schemeClr val="tx2"/>
                </a:solidFill>
              </a:rPr>
              <a:t> arm study </a:t>
            </a:r>
            <a:r>
              <a:rPr lang="en-GB" sz="2000" dirty="0" smtClean="0">
                <a:solidFill>
                  <a:schemeClr val="tx2"/>
                </a:solidFill>
              </a:rPr>
              <a:t>ZUMA-1/ </a:t>
            </a:r>
            <a:r>
              <a:rPr lang="en-GB" sz="2000" b="1" dirty="0" err="1">
                <a:solidFill>
                  <a:schemeClr val="tx2"/>
                </a:solidFill>
              </a:rPr>
              <a:t>Kymriah</a:t>
            </a:r>
            <a:r>
              <a:rPr lang="en-GB" sz="2000" dirty="0">
                <a:solidFill>
                  <a:schemeClr val="tx2"/>
                </a:solidFill>
              </a:rPr>
              <a:t> - </a:t>
            </a:r>
            <a:r>
              <a:rPr lang="en-GB" sz="2000" b="1" dirty="0">
                <a:solidFill>
                  <a:schemeClr val="tx2"/>
                </a:solidFill>
              </a:rPr>
              <a:t>single</a:t>
            </a:r>
            <a:r>
              <a:rPr lang="en-GB" sz="2000" dirty="0">
                <a:solidFill>
                  <a:schemeClr val="tx2"/>
                </a:solidFill>
              </a:rPr>
              <a:t> arm C2201</a:t>
            </a:r>
          </a:p>
          <a:p>
            <a:endParaRPr lang="en-GB" sz="2000" dirty="0">
              <a:solidFill>
                <a:schemeClr val="tx2"/>
              </a:solidFill>
            </a:endParaRPr>
          </a:p>
          <a:p>
            <a:r>
              <a:rPr lang="en-GB" sz="2000" b="1" dirty="0">
                <a:solidFill>
                  <a:schemeClr val="tx2"/>
                </a:solidFill>
              </a:rPr>
              <a:t>Solution: </a:t>
            </a:r>
            <a:r>
              <a:rPr lang="en-GB" sz="2000" dirty="0">
                <a:solidFill>
                  <a:schemeClr val="tx2"/>
                </a:solidFill>
              </a:rPr>
              <a:t>pooled analysis of outcomes in refractory aggressive NHL selected from </a:t>
            </a:r>
            <a:r>
              <a:rPr lang="en-GB" sz="2000" b="1" dirty="0">
                <a:solidFill>
                  <a:schemeClr val="tx2"/>
                </a:solidFill>
              </a:rPr>
              <a:t>Phase </a:t>
            </a:r>
            <a:r>
              <a:rPr lang="en-GB" sz="2000" b="1" dirty="0" smtClean="0">
                <a:solidFill>
                  <a:schemeClr val="tx2"/>
                </a:solidFill>
              </a:rPr>
              <a:t>III </a:t>
            </a:r>
            <a:r>
              <a:rPr lang="en-GB" sz="2000" b="1" dirty="0">
                <a:solidFill>
                  <a:schemeClr val="tx2"/>
                </a:solidFill>
              </a:rPr>
              <a:t>RCTS and observational cohorts </a:t>
            </a:r>
            <a:r>
              <a:rPr lang="en-GB" sz="2000" dirty="0">
                <a:solidFill>
                  <a:schemeClr val="tx2"/>
                </a:solidFill>
              </a:rPr>
              <a:t>to provide confirmation of the pre-specified control response rate and historical context for interpreting single arm results. </a:t>
            </a:r>
          </a:p>
          <a:p>
            <a:r>
              <a:rPr lang="en-GB" sz="2000" dirty="0"/>
              <a:t/>
            </a:r>
            <a:br>
              <a:rPr lang="en-GB" sz="2000" dirty="0"/>
            </a:br>
            <a:endParaRPr lang="en-GB" sz="2000" dirty="0"/>
          </a:p>
          <a:p>
            <a:endParaRPr lang="en-GB" sz="2000" dirty="0"/>
          </a:p>
          <a:p>
            <a:endParaRPr lang="en-GB" sz="2000" dirty="0"/>
          </a:p>
        </p:txBody>
      </p:sp>
      <p:sp>
        <p:nvSpPr>
          <p:cNvPr id="2" name="Rounded Rectangle 1"/>
          <p:cNvSpPr/>
          <p:nvPr/>
        </p:nvSpPr>
        <p:spPr bwMode="auto">
          <a:xfrm>
            <a:off x="8104335" y="1954783"/>
            <a:ext cx="3611777" cy="3102957"/>
          </a:xfrm>
          <a:prstGeom prst="roundRect">
            <a:avLst/>
          </a:prstGeom>
          <a:solidFill>
            <a:srgbClr val="FFFF99"/>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Verdana" pitchFamily="34" charset="0"/>
                <a:cs typeface="Arial" charset="0"/>
              </a:rPr>
              <a:t>Why?</a:t>
            </a:r>
          </a:p>
          <a:p>
            <a:pPr marL="0" marR="0" indent="0" algn="ctr" defTabSz="914400" rtl="0" eaLnBrk="1" fontAlgn="base" latinLnBrk="0" hangingPunct="1">
              <a:lnSpc>
                <a:spcPct val="120000"/>
              </a:lnSpc>
              <a:spcBef>
                <a:spcPct val="0"/>
              </a:spcBef>
              <a:spcAft>
                <a:spcPct val="0"/>
              </a:spcAft>
              <a:buClrTx/>
              <a:buSzTx/>
              <a:buFontTx/>
              <a:buNone/>
              <a:tabLst/>
            </a:pPr>
            <a:endParaRPr lang="en-GB" sz="2000" dirty="0">
              <a:solidFill>
                <a:srgbClr val="000000"/>
              </a:solidFill>
              <a:latin typeface="Verdana" pitchFamily="34" charset="0"/>
              <a:cs typeface="Arial" charset="0"/>
            </a:endParaRP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Rare disease</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Unmet medical</a:t>
            </a:r>
            <a:r>
              <a:rPr kumimoji="0" lang="en-GB" sz="2000" b="0" i="0" u="none" strike="noStrike" cap="none" normalizeH="0" dirty="0" smtClean="0">
                <a:ln>
                  <a:noFill/>
                </a:ln>
                <a:solidFill>
                  <a:srgbClr val="000000"/>
                </a:solidFill>
                <a:effectLst/>
                <a:latin typeface="Verdana" pitchFamily="34" charset="0"/>
                <a:cs typeface="Arial" charset="0"/>
              </a:rPr>
              <a:t> need</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lang="en-GB" sz="2000" baseline="0" dirty="0" smtClean="0">
                <a:solidFill>
                  <a:srgbClr val="000000"/>
                </a:solidFill>
                <a:latin typeface="Verdana" pitchFamily="34" charset="0"/>
                <a:cs typeface="Arial" charset="0"/>
              </a:rPr>
              <a:t>RCT unfeasible</a:t>
            </a:r>
            <a:r>
              <a:rPr lang="en-GB" sz="2000" dirty="0" smtClean="0">
                <a:solidFill>
                  <a:srgbClr val="000000"/>
                </a:solidFill>
                <a:latin typeface="Verdana" pitchFamily="34" charset="0"/>
                <a:cs typeface="Arial" charset="0"/>
              </a:rPr>
              <a:t> </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lang="en-GB" sz="2000" dirty="0" smtClean="0">
                <a:solidFill>
                  <a:srgbClr val="000000"/>
                </a:solidFill>
                <a:latin typeface="Verdana" pitchFamily="34" charset="0"/>
                <a:cs typeface="Arial" charset="0"/>
              </a:rPr>
              <a:t>Actionable </a:t>
            </a:r>
            <a:r>
              <a:rPr lang="en-GB" sz="2000" dirty="0" smtClean="0">
                <a:solidFill>
                  <a:srgbClr val="000000"/>
                </a:solidFill>
                <a:latin typeface="Verdana" pitchFamily="34" charset="0"/>
                <a:cs typeface="Arial" charset="0"/>
              </a:rPr>
              <a:t>outcome captured </a:t>
            </a:r>
            <a:r>
              <a:rPr lang="en-GB" sz="2000" dirty="0" smtClean="0">
                <a:solidFill>
                  <a:srgbClr val="000000"/>
                </a:solidFill>
                <a:latin typeface="Verdana" pitchFamily="34" charset="0"/>
                <a:cs typeface="Arial" charset="0"/>
              </a:rPr>
              <a:t>in the data</a:t>
            </a:r>
            <a:endParaRPr kumimoji="0" lang="en-GB" sz="20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25413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E1512B7-A4D3-45D6-AC99-9D6C4D21B5B0}" type="slidenum">
              <a:rPr lang="en-GB" altLang="en-US" smtClean="0">
                <a:solidFill>
                  <a:srgbClr val="000000"/>
                </a:solidFill>
              </a:rPr>
              <a:pPr/>
              <a:t>16</a:t>
            </a:fld>
            <a:endParaRPr lang="en-GB" altLang="en-US">
              <a:solidFill>
                <a:srgbClr val="000000"/>
              </a:solidFill>
            </a:endParaRPr>
          </a:p>
        </p:txBody>
      </p:sp>
      <p:sp>
        <p:nvSpPr>
          <p:cNvPr id="7" name="TextBox 6"/>
          <p:cNvSpPr txBox="1"/>
          <p:nvPr/>
        </p:nvSpPr>
        <p:spPr>
          <a:xfrm>
            <a:off x="4115935" y="44328"/>
            <a:ext cx="2738210" cy="584771"/>
          </a:xfrm>
          <a:prstGeom prst="rect">
            <a:avLst/>
          </a:prstGeom>
          <a:noFill/>
        </p:spPr>
        <p:txBody>
          <a:bodyPr wrap="none" lIns="91420" tIns="45718" rIns="91420" bIns="45718" rtlCol="0">
            <a:spAutoFit/>
          </a:bodyPr>
          <a:lstStyle/>
          <a:p>
            <a:r>
              <a:rPr lang="en-GB" sz="3200" b="1" dirty="0" smtClean="0">
                <a:solidFill>
                  <a:schemeClr val="bg1"/>
                </a:solidFill>
              </a:rPr>
              <a:t>Case Study</a:t>
            </a:r>
            <a:endParaRPr lang="en-GB" sz="3200" b="1" dirty="0">
              <a:solidFill>
                <a:schemeClr val="bg1"/>
              </a:solidFill>
            </a:endParaRPr>
          </a:p>
        </p:txBody>
      </p:sp>
      <p:sp>
        <p:nvSpPr>
          <p:cNvPr id="8" name="Rounded Rectangle 7"/>
          <p:cNvSpPr/>
          <p:nvPr/>
        </p:nvSpPr>
        <p:spPr bwMode="auto">
          <a:xfrm>
            <a:off x="191307" y="674908"/>
            <a:ext cx="6280801" cy="5993130"/>
          </a:xfrm>
          <a:prstGeom prst="roundRect">
            <a:avLst/>
          </a:prstGeom>
          <a:solidFill>
            <a:schemeClr val="accent1"/>
          </a:solidFill>
          <a:ln w="9525" cap="flat" cmpd="sng" algn="ctr">
            <a:solidFill>
              <a:schemeClr val="tx1"/>
            </a:solidFill>
            <a:prstDash val="solid"/>
            <a:round/>
            <a:headEnd type="none" w="med" len="med"/>
            <a:tailEnd type="triangle" w="lg" len="med"/>
          </a:ln>
          <a:effectLst/>
          <a:scene3d>
            <a:camera prst="orthographicFront"/>
            <a:lightRig rig="threePt" dir="t"/>
          </a:scene3d>
          <a:sp3d>
            <a:bevelT/>
          </a:sp3d>
          <a:extLst/>
        </p:spPr>
        <p:txBody>
          <a:bodyPr vert="horz" wrap="square" lIns="0" tIns="0" rIns="0" bIns="0" numCol="1" rtlCol="0" anchor="ctr" anchorCtr="0" compatLnSpc="1">
            <a:prstTxWarp prst="textNoShape">
              <a:avLst/>
            </a:prstTxWarp>
            <a:spAutoFit/>
          </a:bodyPr>
          <a:lstStyle/>
          <a:p>
            <a:pPr algn="ctr" defTabSz="914173">
              <a:defRPr/>
            </a:pPr>
            <a:r>
              <a:rPr lang="en-GB" sz="2400" b="1" dirty="0">
                <a:solidFill>
                  <a:schemeClr val="tx2"/>
                </a:solidFill>
              </a:rPr>
              <a:t>Registry data for historical controls</a:t>
            </a:r>
          </a:p>
          <a:p>
            <a:pPr defTabSz="914173">
              <a:defRPr/>
            </a:pPr>
            <a:endParaRPr lang="en-GB" b="1" dirty="0">
              <a:solidFill>
                <a:schemeClr val="tx2"/>
              </a:solidFill>
            </a:endParaRPr>
          </a:p>
          <a:p>
            <a:pPr defTabSz="914173">
              <a:defRPr/>
            </a:pPr>
            <a:r>
              <a:rPr lang="en-GB" sz="2000" b="1" dirty="0">
                <a:solidFill>
                  <a:schemeClr val="tx2"/>
                </a:solidFill>
              </a:rPr>
              <a:t>Zalmoxis</a:t>
            </a:r>
          </a:p>
          <a:p>
            <a:pPr defTabSz="914173">
              <a:defRPr/>
            </a:pPr>
            <a:r>
              <a:rPr lang="en-GB" dirty="0">
                <a:solidFill>
                  <a:srgbClr val="003399"/>
                </a:solidFill>
              </a:rPr>
              <a:t>Adjunctive treatment in </a:t>
            </a:r>
            <a:r>
              <a:rPr lang="en-GB" dirty="0" err="1">
                <a:solidFill>
                  <a:srgbClr val="003399"/>
                </a:solidFill>
              </a:rPr>
              <a:t>haploidentical</a:t>
            </a:r>
            <a:r>
              <a:rPr lang="en-GB" dirty="0">
                <a:solidFill>
                  <a:srgbClr val="003399"/>
                </a:solidFill>
              </a:rPr>
              <a:t> haematopoietic stem cell transplantation (HSCT) of adult patients with high-risk haematological malignancies. </a:t>
            </a:r>
          </a:p>
          <a:p>
            <a:pPr algn="l">
              <a:lnSpc>
                <a:spcPct val="100000"/>
              </a:lnSpc>
            </a:pPr>
            <a:endParaRPr lang="en-GB" dirty="0">
              <a:solidFill>
                <a:srgbClr val="003399"/>
              </a:solidFill>
            </a:endParaRPr>
          </a:p>
          <a:p>
            <a:pPr algn="l">
              <a:lnSpc>
                <a:spcPct val="100000"/>
              </a:lnSpc>
            </a:pPr>
            <a:r>
              <a:rPr lang="en-GB" b="1" dirty="0">
                <a:solidFill>
                  <a:srgbClr val="003399"/>
                </a:solidFill>
              </a:rPr>
              <a:t>Pivotal trial </a:t>
            </a:r>
            <a:r>
              <a:rPr lang="en-GB" dirty="0">
                <a:solidFill>
                  <a:srgbClr val="003399"/>
                </a:solidFill>
              </a:rPr>
              <a:t>– </a:t>
            </a:r>
            <a:r>
              <a:rPr lang="en-GB" b="1" dirty="0">
                <a:solidFill>
                  <a:srgbClr val="003399"/>
                </a:solidFill>
              </a:rPr>
              <a:t>single arm Phase I/II study </a:t>
            </a:r>
            <a:r>
              <a:rPr lang="en-GB" dirty="0">
                <a:solidFill>
                  <a:srgbClr val="003399"/>
                </a:solidFill>
              </a:rPr>
              <a:t>with a </a:t>
            </a:r>
            <a:r>
              <a:rPr lang="en-GB" dirty="0" smtClean="0">
                <a:solidFill>
                  <a:srgbClr val="003399"/>
                </a:solidFill>
              </a:rPr>
              <a:t>surrogate </a:t>
            </a:r>
            <a:r>
              <a:rPr lang="en-GB" dirty="0">
                <a:solidFill>
                  <a:srgbClr val="003399"/>
                </a:solidFill>
              </a:rPr>
              <a:t>endpoint of immune reconstitution + on-going Phase III trial.</a:t>
            </a:r>
          </a:p>
          <a:p>
            <a:pPr fontAlgn="t"/>
            <a:endParaRPr lang="en-GB" dirty="0">
              <a:solidFill>
                <a:schemeClr val="tx2"/>
              </a:solidFill>
            </a:endParaRPr>
          </a:p>
          <a:p>
            <a:r>
              <a:rPr lang="en-GB" dirty="0">
                <a:solidFill>
                  <a:schemeClr val="tx2"/>
                </a:solidFill>
              </a:rPr>
              <a:t>The </a:t>
            </a:r>
            <a:r>
              <a:rPr lang="en-GB" b="1" dirty="0">
                <a:solidFill>
                  <a:schemeClr val="tx2"/>
                </a:solidFill>
              </a:rPr>
              <a:t>EBMT patient registry </a:t>
            </a:r>
            <a:r>
              <a:rPr lang="en-GB" dirty="0">
                <a:solidFill>
                  <a:schemeClr val="tx2"/>
                </a:solidFill>
              </a:rPr>
              <a:t>was used to compile an appropriate control group selected on same criteria as the control arm of the on-going Phase III trial and a specific set of matching parameters</a:t>
            </a:r>
            <a:endParaRPr lang="en-GB" dirty="0">
              <a:solidFill>
                <a:srgbClr val="003399"/>
              </a:solidFill>
            </a:endParaRPr>
          </a:p>
        </p:txBody>
      </p:sp>
      <p:sp>
        <p:nvSpPr>
          <p:cNvPr id="6" name="Rounded Rectangle 5"/>
          <p:cNvSpPr/>
          <p:nvPr/>
        </p:nvSpPr>
        <p:spPr bwMode="auto">
          <a:xfrm>
            <a:off x="7166920" y="1633980"/>
            <a:ext cx="4670930" cy="3429855"/>
          </a:xfrm>
          <a:prstGeom prst="roundRect">
            <a:avLst/>
          </a:prstGeom>
          <a:solidFill>
            <a:srgbClr val="FFFF99"/>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Verdana" pitchFamily="34" charset="0"/>
                <a:cs typeface="Arial" charset="0"/>
              </a:rPr>
              <a:t>Why?</a:t>
            </a:r>
          </a:p>
          <a:p>
            <a:pPr marL="0" marR="0" indent="0" algn="ctr" defTabSz="914400" rtl="0" eaLnBrk="1" fontAlgn="base" latinLnBrk="0" hangingPunct="1">
              <a:lnSpc>
                <a:spcPct val="120000"/>
              </a:lnSpc>
              <a:spcBef>
                <a:spcPct val="0"/>
              </a:spcBef>
              <a:spcAft>
                <a:spcPct val="0"/>
              </a:spcAft>
              <a:buClrTx/>
              <a:buSzTx/>
              <a:buFontTx/>
              <a:buNone/>
              <a:tabLst/>
            </a:pPr>
            <a:endParaRPr lang="en-GB" sz="2000" dirty="0">
              <a:solidFill>
                <a:srgbClr val="000000"/>
              </a:solidFill>
              <a:latin typeface="Verdana" pitchFamily="34" charset="0"/>
              <a:cs typeface="Arial" charset="0"/>
            </a:endParaRP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Rare Disease</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Unmet medical</a:t>
            </a:r>
            <a:r>
              <a:rPr kumimoji="0" lang="en-GB" sz="2000" b="0" i="0" u="none" strike="noStrike" cap="none" normalizeH="0" dirty="0" smtClean="0">
                <a:ln>
                  <a:noFill/>
                </a:ln>
                <a:solidFill>
                  <a:srgbClr val="000000"/>
                </a:solidFill>
                <a:effectLst/>
                <a:latin typeface="Verdana" pitchFamily="34" charset="0"/>
                <a:cs typeface="Arial" charset="0"/>
              </a:rPr>
              <a:t> need</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lang="en-GB" sz="2000" dirty="0" smtClean="0">
                <a:solidFill>
                  <a:srgbClr val="000000"/>
                </a:solidFill>
                <a:latin typeface="Verdana" pitchFamily="34" charset="0"/>
                <a:cs typeface="Arial" charset="0"/>
              </a:rPr>
              <a:t>Actionable </a:t>
            </a:r>
            <a:r>
              <a:rPr lang="en-GB" sz="2000" dirty="0" smtClean="0">
                <a:solidFill>
                  <a:srgbClr val="000000"/>
                </a:solidFill>
                <a:latin typeface="Verdana" pitchFamily="34" charset="0"/>
                <a:cs typeface="Arial" charset="0"/>
              </a:rPr>
              <a:t>outcome captured </a:t>
            </a:r>
            <a:r>
              <a:rPr lang="en-GB" sz="2000" dirty="0" smtClean="0">
                <a:solidFill>
                  <a:srgbClr val="000000"/>
                </a:solidFill>
                <a:latin typeface="Verdana" pitchFamily="34" charset="0"/>
                <a:cs typeface="Arial" charset="0"/>
              </a:rPr>
              <a:t>in the data</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Significant delay in capturing</a:t>
            </a:r>
            <a:r>
              <a:rPr kumimoji="0" lang="en-GB" sz="2000" b="0" i="0" u="none" strike="noStrike" cap="none" normalizeH="0" dirty="0" smtClean="0">
                <a:ln>
                  <a:noFill/>
                </a:ln>
                <a:solidFill>
                  <a:srgbClr val="000000"/>
                </a:solidFill>
                <a:effectLst/>
                <a:latin typeface="Verdana" pitchFamily="34" charset="0"/>
                <a:cs typeface="Arial" charset="0"/>
              </a:rPr>
              <a:t> other data</a:t>
            </a:r>
            <a:endParaRPr kumimoji="0" lang="en-GB" sz="20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15097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E1512B7-A4D3-45D6-AC99-9D6C4D21B5B0}" type="slidenum">
              <a:rPr lang="en-GB" altLang="en-US" smtClean="0">
                <a:solidFill>
                  <a:srgbClr val="000000"/>
                </a:solidFill>
              </a:rPr>
              <a:pPr/>
              <a:t>17</a:t>
            </a:fld>
            <a:endParaRPr lang="en-GB" altLang="en-US">
              <a:solidFill>
                <a:srgbClr val="000000"/>
              </a:solidFill>
            </a:endParaRPr>
          </a:p>
        </p:txBody>
      </p:sp>
      <p:sp>
        <p:nvSpPr>
          <p:cNvPr id="7" name="TextBox 6"/>
          <p:cNvSpPr txBox="1"/>
          <p:nvPr/>
        </p:nvSpPr>
        <p:spPr>
          <a:xfrm>
            <a:off x="4115935" y="44328"/>
            <a:ext cx="2738210" cy="584771"/>
          </a:xfrm>
          <a:prstGeom prst="rect">
            <a:avLst/>
          </a:prstGeom>
          <a:noFill/>
        </p:spPr>
        <p:txBody>
          <a:bodyPr wrap="none" lIns="91420" tIns="45718" rIns="91420" bIns="45718" rtlCol="0">
            <a:spAutoFit/>
          </a:bodyPr>
          <a:lstStyle/>
          <a:p>
            <a:r>
              <a:rPr lang="en-GB" sz="3200" b="1" dirty="0" smtClean="0">
                <a:solidFill>
                  <a:schemeClr val="bg1"/>
                </a:solidFill>
              </a:rPr>
              <a:t>Case Study</a:t>
            </a:r>
            <a:endParaRPr lang="en-GB" sz="3200" b="1" dirty="0">
              <a:solidFill>
                <a:schemeClr val="bg1"/>
              </a:solidFill>
            </a:endParaRPr>
          </a:p>
        </p:txBody>
      </p:sp>
      <p:sp>
        <p:nvSpPr>
          <p:cNvPr id="8" name="Rounded Rectangle 7"/>
          <p:cNvSpPr/>
          <p:nvPr/>
        </p:nvSpPr>
        <p:spPr bwMode="auto">
          <a:xfrm>
            <a:off x="182916" y="831779"/>
            <a:ext cx="6280801" cy="5550456"/>
          </a:xfrm>
          <a:prstGeom prst="roundRect">
            <a:avLst/>
          </a:prstGeom>
          <a:solidFill>
            <a:schemeClr val="accent1"/>
          </a:solidFill>
          <a:ln w="9525" cap="flat" cmpd="sng" algn="ctr">
            <a:solidFill>
              <a:schemeClr val="tx1"/>
            </a:solidFill>
            <a:prstDash val="solid"/>
            <a:round/>
            <a:headEnd type="none" w="med" len="med"/>
            <a:tailEnd type="triangle" w="lg" len="med"/>
          </a:ln>
          <a:effectLst/>
          <a:scene3d>
            <a:camera prst="orthographicFront"/>
            <a:lightRig rig="threePt" dir="t"/>
          </a:scene3d>
          <a:sp3d>
            <a:bevelT/>
          </a:sp3d>
          <a:extLst/>
        </p:spPr>
        <p:txBody>
          <a:bodyPr vert="horz" wrap="square" lIns="0" tIns="0" rIns="0" bIns="0" numCol="1" rtlCol="0" anchor="ctr" anchorCtr="0" compatLnSpc="1">
            <a:prstTxWarp prst="textNoShape">
              <a:avLst/>
            </a:prstTxWarp>
            <a:spAutoFit/>
          </a:bodyPr>
          <a:lstStyle/>
          <a:p>
            <a:pPr algn="ctr" defTabSz="914173">
              <a:defRPr/>
            </a:pPr>
            <a:r>
              <a:rPr lang="en-GB" sz="2400" b="1" dirty="0">
                <a:solidFill>
                  <a:schemeClr val="tx2"/>
                </a:solidFill>
              </a:rPr>
              <a:t>Registry data for </a:t>
            </a:r>
            <a:r>
              <a:rPr lang="en-GB" sz="2400" b="1" dirty="0" smtClean="0">
                <a:solidFill>
                  <a:schemeClr val="tx2"/>
                </a:solidFill>
              </a:rPr>
              <a:t>extension of indication</a:t>
            </a:r>
            <a:endParaRPr lang="en-GB" sz="2400" b="1" dirty="0">
              <a:solidFill>
                <a:schemeClr val="tx2"/>
              </a:solidFill>
            </a:endParaRPr>
          </a:p>
          <a:p>
            <a:pPr defTabSz="914173">
              <a:defRPr/>
            </a:pPr>
            <a:endParaRPr lang="en-GB" b="1" dirty="0">
              <a:solidFill>
                <a:schemeClr val="tx2"/>
              </a:solidFill>
            </a:endParaRPr>
          </a:p>
          <a:p>
            <a:pPr defTabSz="914173">
              <a:defRPr/>
            </a:pPr>
            <a:r>
              <a:rPr lang="en-GB" sz="2000" b="1" dirty="0" err="1" smtClean="0">
                <a:solidFill>
                  <a:schemeClr val="tx2"/>
                </a:solidFill>
              </a:rPr>
              <a:t>Eculizumab</a:t>
            </a:r>
            <a:r>
              <a:rPr lang="en-GB" sz="2000" b="1" dirty="0" smtClean="0">
                <a:solidFill>
                  <a:schemeClr val="tx2"/>
                </a:solidFill>
              </a:rPr>
              <a:t> (Solaris)</a:t>
            </a:r>
            <a:endParaRPr lang="en-GB" sz="2000" b="1" dirty="0">
              <a:solidFill>
                <a:schemeClr val="tx2"/>
              </a:solidFill>
            </a:endParaRPr>
          </a:p>
          <a:p>
            <a:pPr marL="342900" indent="-342900">
              <a:buFont typeface="Arial" panose="020B0604020202020204" pitchFamily="34" charset="0"/>
              <a:buChar char="•"/>
            </a:pPr>
            <a:r>
              <a:rPr lang="en-US" sz="2000" dirty="0" err="1">
                <a:solidFill>
                  <a:schemeClr val="tx2"/>
                </a:solidFill>
              </a:rPr>
              <a:t>P</a:t>
            </a:r>
            <a:r>
              <a:rPr lang="en-US" sz="2000" dirty="0" err="1" smtClean="0">
                <a:solidFill>
                  <a:schemeClr val="tx2"/>
                </a:solidFill>
              </a:rPr>
              <a:t>aroxysomal</a:t>
            </a:r>
            <a:r>
              <a:rPr lang="en-US" sz="2000" dirty="0" smtClean="0">
                <a:solidFill>
                  <a:schemeClr val="tx2"/>
                </a:solidFill>
              </a:rPr>
              <a:t> </a:t>
            </a:r>
            <a:r>
              <a:rPr lang="en-US" sz="2000" dirty="0">
                <a:solidFill>
                  <a:schemeClr val="tx2"/>
                </a:solidFill>
              </a:rPr>
              <a:t>nocturnal </a:t>
            </a:r>
            <a:r>
              <a:rPr lang="en-US" sz="2000" dirty="0" err="1">
                <a:solidFill>
                  <a:schemeClr val="tx2"/>
                </a:solidFill>
              </a:rPr>
              <a:t>haemoglobinuria</a:t>
            </a:r>
            <a:r>
              <a:rPr lang="en-US" sz="2000" dirty="0">
                <a:solidFill>
                  <a:schemeClr val="tx2"/>
                </a:solidFill>
              </a:rPr>
              <a:t> (PNH) in a restricted patient population with a prior history of </a:t>
            </a:r>
            <a:r>
              <a:rPr lang="en-US" sz="2000" dirty="0" smtClean="0">
                <a:solidFill>
                  <a:schemeClr val="tx2"/>
                </a:solidFill>
              </a:rPr>
              <a:t>transfusions</a:t>
            </a:r>
          </a:p>
          <a:p>
            <a:pPr marL="342900" indent="-342900">
              <a:buFont typeface="Arial" panose="020B0604020202020204" pitchFamily="34" charset="0"/>
              <a:buChar char="•"/>
            </a:pPr>
            <a:endParaRPr lang="en-GB" sz="2000" dirty="0">
              <a:solidFill>
                <a:srgbClr val="003399"/>
              </a:solidFill>
            </a:endParaRPr>
          </a:p>
          <a:p>
            <a:pPr marL="342900" indent="-342900">
              <a:buFont typeface="Arial" panose="020B0604020202020204" pitchFamily="34" charset="0"/>
              <a:buChar char="•"/>
            </a:pPr>
            <a:r>
              <a:rPr lang="fr-FR" sz="2000" dirty="0" smtClean="0">
                <a:solidFill>
                  <a:schemeClr val="tx2"/>
                </a:solidFill>
              </a:rPr>
              <a:t>MAH </a:t>
            </a:r>
            <a:r>
              <a:rPr lang="fr-FR" sz="2000" dirty="0" err="1" smtClean="0">
                <a:solidFill>
                  <a:schemeClr val="tx2"/>
                </a:solidFill>
              </a:rPr>
              <a:t>wished</a:t>
            </a:r>
            <a:r>
              <a:rPr lang="fr-FR" sz="2000" dirty="0" smtClean="0">
                <a:solidFill>
                  <a:schemeClr val="tx2"/>
                </a:solidFill>
              </a:rPr>
              <a:t> to </a:t>
            </a:r>
            <a:r>
              <a:rPr lang="fr-FR" sz="2000" dirty="0" err="1" smtClean="0">
                <a:solidFill>
                  <a:schemeClr val="tx2"/>
                </a:solidFill>
              </a:rPr>
              <a:t>extend</a:t>
            </a:r>
            <a:r>
              <a:rPr lang="fr-FR" sz="2000" dirty="0" smtClean="0">
                <a:solidFill>
                  <a:schemeClr val="tx2"/>
                </a:solidFill>
              </a:rPr>
              <a:t> the </a:t>
            </a:r>
            <a:r>
              <a:rPr lang="fr-FR" sz="2000" dirty="0" smtClean="0">
                <a:solidFill>
                  <a:schemeClr val="tx2"/>
                </a:solidFill>
              </a:rPr>
              <a:t>indication </a:t>
            </a:r>
            <a:r>
              <a:rPr lang="fr-FR" sz="2000" dirty="0">
                <a:solidFill>
                  <a:schemeClr val="tx2"/>
                </a:solidFill>
              </a:rPr>
              <a:t>to patients </a:t>
            </a:r>
            <a:r>
              <a:rPr lang="fr-FR" sz="2000" dirty="0" err="1">
                <a:solidFill>
                  <a:schemeClr val="tx2"/>
                </a:solidFill>
              </a:rPr>
              <a:t>without</a:t>
            </a:r>
            <a:r>
              <a:rPr lang="fr-FR" sz="2000" dirty="0">
                <a:solidFill>
                  <a:schemeClr val="tx2"/>
                </a:solidFill>
              </a:rPr>
              <a:t> a </a:t>
            </a:r>
            <a:r>
              <a:rPr lang="fr-FR" sz="2000" dirty="0" err="1">
                <a:solidFill>
                  <a:schemeClr val="tx2"/>
                </a:solidFill>
              </a:rPr>
              <a:t>prior</a:t>
            </a:r>
            <a:r>
              <a:rPr lang="fr-FR" sz="2000" dirty="0">
                <a:solidFill>
                  <a:schemeClr val="tx2"/>
                </a:solidFill>
              </a:rPr>
              <a:t> </a:t>
            </a:r>
            <a:r>
              <a:rPr lang="fr-FR" sz="2000" dirty="0" err="1">
                <a:solidFill>
                  <a:schemeClr val="tx2"/>
                </a:solidFill>
              </a:rPr>
              <a:t>history</a:t>
            </a:r>
            <a:r>
              <a:rPr lang="fr-FR" sz="2000" dirty="0">
                <a:solidFill>
                  <a:schemeClr val="tx2"/>
                </a:solidFill>
              </a:rPr>
              <a:t> of infusions</a:t>
            </a:r>
            <a:r>
              <a:rPr lang="fr-FR" sz="2000" dirty="0" smtClean="0">
                <a:solidFill>
                  <a:schemeClr val="tx2"/>
                </a:solidFill>
              </a:rPr>
              <a:t>.</a:t>
            </a:r>
          </a:p>
          <a:p>
            <a:r>
              <a:rPr lang="fr-FR" sz="2000" dirty="0" smtClean="0">
                <a:solidFill>
                  <a:schemeClr val="tx2"/>
                </a:solidFill>
              </a:rPr>
              <a:t> </a:t>
            </a:r>
          </a:p>
          <a:p>
            <a:pPr marL="342900" indent="-342900">
              <a:buFont typeface="Arial" panose="020B0604020202020204" pitchFamily="34" charset="0"/>
              <a:buChar char="•"/>
            </a:pPr>
            <a:r>
              <a:rPr lang="en-GB" sz="2000" dirty="0">
                <a:solidFill>
                  <a:schemeClr val="tx2"/>
                </a:solidFill>
              </a:rPr>
              <a:t>A global PNH </a:t>
            </a:r>
            <a:r>
              <a:rPr lang="en-GB" sz="2000" dirty="0" smtClean="0">
                <a:solidFill>
                  <a:schemeClr val="tx2"/>
                </a:solidFill>
              </a:rPr>
              <a:t>registry across all stages of disease </a:t>
            </a:r>
            <a:r>
              <a:rPr lang="en-GB" sz="2000" dirty="0">
                <a:solidFill>
                  <a:schemeClr val="tx2"/>
                </a:solidFill>
              </a:rPr>
              <a:t>was utilised to provide data to support the extension of the </a:t>
            </a:r>
            <a:r>
              <a:rPr lang="en-GB" sz="2000" dirty="0" smtClean="0">
                <a:solidFill>
                  <a:schemeClr val="tx2"/>
                </a:solidFill>
              </a:rPr>
              <a:t>indication</a:t>
            </a:r>
          </a:p>
          <a:p>
            <a:endParaRPr lang="en-GB" dirty="0">
              <a:solidFill>
                <a:schemeClr val="tx2"/>
              </a:solidFill>
            </a:endParaRPr>
          </a:p>
        </p:txBody>
      </p:sp>
      <p:sp>
        <p:nvSpPr>
          <p:cNvPr id="6" name="Rounded Rectangle 5"/>
          <p:cNvSpPr/>
          <p:nvPr/>
        </p:nvSpPr>
        <p:spPr bwMode="auto">
          <a:xfrm>
            <a:off x="6854145" y="1281914"/>
            <a:ext cx="4983705" cy="4655723"/>
          </a:xfrm>
          <a:prstGeom prst="roundRect">
            <a:avLst/>
          </a:prstGeom>
          <a:solidFill>
            <a:srgbClr val="FFFF99"/>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Verdana" pitchFamily="34" charset="0"/>
                <a:cs typeface="Arial" charset="0"/>
              </a:rPr>
              <a:t>Why?</a:t>
            </a:r>
          </a:p>
          <a:p>
            <a:pPr marL="0" marR="0" indent="0" algn="ctr" defTabSz="914400" rtl="0" eaLnBrk="1" fontAlgn="base" latinLnBrk="0" hangingPunct="1">
              <a:lnSpc>
                <a:spcPct val="120000"/>
              </a:lnSpc>
              <a:spcBef>
                <a:spcPct val="0"/>
              </a:spcBef>
              <a:spcAft>
                <a:spcPct val="0"/>
              </a:spcAft>
              <a:buClrTx/>
              <a:buSzTx/>
              <a:buFontTx/>
              <a:buNone/>
              <a:tabLst/>
            </a:pPr>
            <a:endParaRPr lang="en-GB" sz="2000" dirty="0">
              <a:solidFill>
                <a:srgbClr val="000000"/>
              </a:solidFill>
              <a:latin typeface="Verdana" pitchFamily="34" charset="0"/>
              <a:cs typeface="Arial" charset="0"/>
            </a:endParaRP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Rare Disease</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Unmet medical</a:t>
            </a:r>
            <a:r>
              <a:rPr kumimoji="0" lang="en-GB" sz="2000" b="0" i="0" u="none" strike="noStrike" cap="none" normalizeH="0" dirty="0" smtClean="0">
                <a:ln>
                  <a:noFill/>
                </a:ln>
                <a:solidFill>
                  <a:srgbClr val="000000"/>
                </a:solidFill>
                <a:effectLst/>
                <a:latin typeface="Verdana" pitchFamily="34" charset="0"/>
                <a:cs typeface="Arial" charset="0"/>
              </a:rPr>
              <a:t> need</a:t>
            </a: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lang="en-GB" sz="2000" dirty="0" smtClean="0">
                <a:solidFill>
                  <a:srgbClr val="000000"/>
                </a:solidFill>
                <a:latin typeface="Verdana" pitchFamily="34" charset="0"/>
                <a:cs typeface="Arial" charset="0"/>
              </a:rPr>
              <a:t>Availability of a global registry which included patients treated or not treated with </a:t>
            </a:r>
            <a:r>
              <a:rPr lang="en-GB" sz="2000" dirty="0" err="1" smtClean="0">
                <a:solidFill>
                  <a:srgbClr val="000000"/>
                </a:solidFill>
                <a:latin typeface="Verdana" pitchFamily="34" charset="0"/>
                <a:cs typeface="Arial" charset="0"/>
              </a:rPr>
              <a:t>eculizumab</a:t>
            </a:r>
            <a:endParaRPr lang="en-GB" sz="2000" dirty="0" smtClean="0">
              <a:solidFill>
                <a:srgbClr val="000000"/>
              </a:solidFill>
              <a:latin typeface="Verdana" pitchFamily="34" charset="0"/>
              <a:cs typeface="Arial" charset="0"/>
            </a:endParaRPr>
          </a:p>
          <a:p>
            <a:pPr marL="285750" marR="0" indent="-285750"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smtClean="0">
                <a:ln>
                  <a:noFill/>
                </a:ln>
                <a:solidFill>
                  <a:srgbClr val="000000"/>
                </a:solidFill>
                <a:effectLst/>
                <a:latin typeface="Verdana" pitchFamily="34" charset="0"/>
                <a:cs typeface="Arial" charset="0"/>
              </a:rPr>
              <a:t>Efficacy of </a:t>
            </a:r>
            <a:r>
              <a:rPr kumimoji="0" lang="en-GB" sz="2000" b="0" i="0" u="none" strike="noStrike" cap="none" normalizeH="0" baseline="0" dirty="0" err="1" smtClean="0">
                <a:ln>
                  <a:noFill/>
                </a:ln>
                <a:solidFill>
                  <a:srgbClr val="000000"/>
                </a:solidFill>
                <a:effectLst/>
                <a:latin typeface="Verdana" pitchFamily="34" charset="0"/>
                <a:cs typeface="Arial" charset="0"/>
              </a:rPr>
              <a:t>eculizumab</a:t>
            </a:r>
            <a:r>
              <a:rPr kumimoji="0" lang="en-GB" sz="2000" b="0" i="0" u="none" strike="noStrike" cap="none" normalizeH="0" dirty="0" smtClean="0">
                <a:ln>
                  <a:noFill/>
                </a:ln>
                <a:solidFill>
                  <a:srgbClr val="000000"/>
                </a:solidFill>
                <a:effectLst/>
                <a:latin typeface="Verdana" pitchFamily="34" charset="0"/>
                <a:cs typeface="Arial" charset="0"/>
              </a:rPr>
              <a:t> meant a prospective RCT requiring a non treatment group not possible</a:t>
            </a:r>
            <a:endParaRPr kumimoji="0" lang="en-GB" sz="20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397856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7" name="Group 5146"/>
          <p:cNvGrpSpPr>
            <a:grpSpLocks/>
          </p:cNvGrpSpPr>
          <p:nvPr/>
        </p:nvGrpSpPr>
        <p:grpSpPr bwMode="auto">
          <a:xfrm>
            <a:off x="230719" y="688734"/>
            <a:ext cx="5113867" cy="6737349"/>
            <a:chOff x="2092646" y="557848"/>
            <a:chExt cx="3835400" cy="5052862"/>
          </a:xfrm>
        </p:grpSpPr>
        <p:pic>
          <p:nvPicPr>
            <p:cNvPr id="368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646" y="557848"/>
              <a:ext cx="3835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07071" y="975348"/>
              <a:ext cx="625475" cy="3298727"/>
            </a:xfrm>
            <a:prstGeom prst="rect">
              <a:avLst/>
            </a:prstGeom>
            <a:solidFill>
              <a:srgbClr val="00999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defRPr/>
              </a:pPr>
              <a:endParaRPr lang="en-US"/>
            </a:p>
          </p:txBody>
        </p:sp>
        <p:sp>
          <p:nvSpPr>
            <p:cNvPr id="36886" name="TextBox 7"/>
            <p:cNvSpPr txBox="1">
              <a:spLocks noChangeArrowheads="1"/>
            </p:cNvSpPr>
            <p:nvPr/>
          </p:nvSpPr>
          <p:spPr bwMode="auto">
            <a:xfrm>
              <a:off x="2559048" y="4336515"/>
              <a:ext cx="168359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ADR Reports</a:t>
              </a:r>
            </a:p>
            <a:p>
              <a:pPr algn="ctr" eaLnBrk="1" hangingPunct="1">
                <a:lnSpc>
                  <a:spcPct val="120000"/>
                </a:lnSpc>
                <a:spcAft>
                  <a:spcPct val="0"/>
                </a:spcAft>
                <a:buClrTx/>
              </a:pPr>
              <a:r>
                <a:rPr lang="en-US" altLang="en-US" sz="2100">
                  <a:solidFill>
                    <a:srgbClr val="000000"/>
                  </a:solidFill>
                </a:rPr>
                <a:t>(Centralised)</a:t>
              </a:r>
            </a:p>
            <a:p>
              <a:pPr algn="ctr" eaLnBrk="1" hangingPunct="1">
                <a:lnSpc>
                  <a:spcPct val="120000"/>
                </a:lnSpc>
                <a:spcAft>
                  <a:spcPct val="0"/>
                </a:spcAft>
                <a:buClrTx/>
              </a:pPr>
              <a:endParaRPr lang="en-US" altLang="en-US" sz="2100">
                <a:solidFill>
                  <a:srgbClr val="000000"/>
                </a:solidFill>
              </a:endParaRPr>
            </a:p>
            <a:p>
              <a:pPr algn="ctr" eaLnBrk="1" hangingPunct="1">
                <a:lnSpc>
                  <a:spcPct val="120000"/>
                </a:lnSpc>
                <a:spcAft>
                  <a:spcPct val="0"/>
                </a:spcAft>
                <a:buClrTx/>
              </a:pPr>
              <a:endParaRPr lang="en-US" altLang="en-US" sz="2100">
                <a:solidFill>
                  <a:srgbClr val="000000"/>
                </a:solidFill>
              </a:endParaRPr>
            </a:p>
          </p:txBody>
        </p:sp>
      </p:grpSp>
      <p:sp>
        <p:nvSpPr>
          <p:cNvPr id="3" name="Slide Number Placeholder 2"/>
          <p:cNvSpPr>
            <a:spLocks noGrp="1"/>
          </p:cNvSpPr>
          <p:nvPr>
            <p:ph type="sldNum" sz="quarter" idx="11"/>
          </p:nvPr>
        </p:nvSpPr>
        <p:spPr>
          <a:xfrm>
            <a:off x="230719" y="6208186"/>
            <a:ext cx="2425700" cy="450849"/>
          </a:xfrm>
        </p:spPr>
        <p:txBody>
          <a:bodyPr/>
          <a:lstStyle/>
          <a:p>
            <a:pPr>
              <a:defRPr/>
            </a:pPr>
            <a:fld id="{AF37B50F-9F07-45A7-A1E8-4D40674A8620}" type="slidenum">
              <a:rPr lang="en-GB" altLang="en-US" smtClean="0"/>
              <a:pPr>
                <a:defRPr/>
              </a:pPr>
              <a:t>18</a:t>
            </a:fld>
            <a:endParaRPr lang="en-GB" altLang="en-US"/>
          </a:p>
        </p:txBody>
      </p:sp>
      <p:sp>
        <p:nvSpPr>
          <p:cNvPr id="10" name="Rectangle 9"/>
          <p:cNvSpPr/>
          <p:nvPr/>
        </p:nvSpPr>
        <p:spPr>
          <a:xfrm flipV="1">
            <a:off x="1636186" y="2144777"/>
            <a:ext cx="1030816" cy="472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a:lnSpc>
                <a:spcPct val="120000"/>
              </a:lnSpc>
              <a:defRPr/>
            </a:pPr>
            <a:endParaRPr lang="en-US"/>
          </a:p>
        </p:txBody>
      </p:sp>
      <p:sp>
        <p:nvSpPr>
          <p:cNvPr id="11" name="TextBox 10"/>
          <p:cNvSpPr txBox="1">
            <a:spLocks noChangeArrowheads="1"/>
          </p:cNvSpPr>
          <p:nvPr/>
        </p:nvSpPr>
        <p:spPr bwMode="auto">
          <a:xfrm>
            <a:off x="1286937" y="627126"/>
            <a:ext cx="1657351"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1,104.127</a:t>
            </a:r>
          </a:p>
        </p:txBody>
      </p:sp>
      <p:grpSp>
        <p:nvGrpSpPr>
          <p:cNvPr id="5148" name="Group 5147"/>
          <p:cNvGrpSpPr>
            <a:grpSpLocks/>
          </p:cNvGrpSpPr>
          <p:nvPr/>
        </p:nvGrpSpPr>
        <p:grpSpPr bwMode="auto">
          <a:xfrm>
            <a:off x="2884737" y="2606211"/>
            <a:ext cx="1393330" cy="3917101"/>
            <a:chOff x="3901153" y="2049871"/>
            <a:chExt cx="1044893" cy="2937525"/>
          </a:xfrm>
        </p:grpSpPr>
        <p:sp>
          <p:nvSpPr>
            <p:cNvPr id="36881" name="TextBox 14"/>
            <p:cNvSpPr txBox="1">
              <a:spLocks noChangeArrowheads="1"/>
            </p:cNvSpPr>
            <p:nvPr/>
          </p:nvSpPr>
          <p:spPr bwMode="auto">
            <a:xfrm>
              <a:off x="4059083" y="2049871"/>
              <a:ext cx="726328" cy="3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2,062</a:t>
              </a:r>
            </a:p>
          </p:txBody>
        </p:sp>
        <p:sp>
          <p:nvSpPr>
            <p:cNvPr id="16" name="Rectangle 15"/>
            <p:cNvSpPr/>
            <p:nvPr/>
          </p:nvSpPr>
          <p:spPr>
            <a:xfrm>
              <a:off x="4112481" y="2443531"/>
              <a:ext cx="625413" cy="1830200"/>
            </a:xfrm>
            <a:prstGeom prst="rect">
              <a:avLst/>
            </a:prstGeom>
            <a:solidFill>
              <a:schemeClr val="accent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defRPr/>
              </a:pPr>
              <a:endParaRPr lang="en-US"/>
            </a:p>
          </p:txBody>
        </p:sp>
        <p:sp>
          <p:nvSpPr>
            <p:cNvPr id="36883" name="TextBox 13"/>
            <p:cNvSpPr txBox="1">
              <a:spLocks noChangeArrowheads="1"/>
            </p:cNvSpPr>
            <p:nvPr/>
          </p:nvSpPr>
          <p:spPr bwMode="auto">
            <a:xfrm>
              <a:off x="3901153" y="4336515"/>
              <a:ext cx="1044893" cy="6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Signals</a:t>
              </a:r>
            </a:p>
            <a:p>
              <a:pPr algn="ctr" eaLnBrk="1" hangingPunct="1">
                <a:lnSpc>
                  <a:spcPct val="120000"/>
                </a:lnSpc>
                <a:spcAft>
                  <a:spcPct val="0"/>
                </a:spcAft>
                <a:buClrTx/>
              </a:pPr>
              <a:r>
                <a:rPr lang="en-US" altLang="en-US" sz="2100">
                  <a:solidFill>
                    <a:srgbClr val="000000"/>
                  </a:solidFill>
                </a:rPr>
                <a:t>Detected</a:t>
              </a:r>
            </a:p>
          </p:txBody>
        </p:sp>
      </p:grpSp>
      <p:grpSp>
        <p:nvGrpSpPr>
          <p:cNvPr id="5149" name="Group 5148"/>
          <p:cNvGrpSpPr>
            <a:grpSpLocks/>
          </p:cNvGrpSpPr>
          <p:nvPr/>
        </p:nvGrpSpPr>
        <p:grpSpPr bwMode="auto">
          <a:xfrm>
            <a:off x="4399991" y="5012864"/>
            <a:ext cx="1429879" cy="1510099"/>
            <a:chOff x="4836678" y="3855215"/>
            <a:chExt cx="1071057" cy="1131805"/>
          </a:xfrm>
        </p:grpSpPr>
        <p:sp>
          <p:nvSpPr>
            <p:cNvPr id="36878" name="TextBox 19"/>
            <p:cNvSpPr txBox="1">
              <a:spLocks noChangeArrowheads="1"/>
            </p:cNvSpPr>
            <p:nvPr/>
          </p:nvSpPr>
          <p:spPr bwMode="auto">
            <a:xfrm>
              <a:off x="5163570" y="3855215"/>
              <a:ext cx="395283" cy="35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43</a:t>
              </a:r>
            </a:p>
          </p:txBody>
        </p:sp>
        <p:sp>
          <p:nvSpPr>
            <p:cNvPr id="21" name="Rectangle 20"/>
            <p:cNvSpPr/>
            <p:nvPr/>
          </p:nvSpPr>
          <p:spPr>
            <a:xfrm>
              <a:off x="5040045" y="4186778"/>
              <a:ext cx="626271" cy="72975"/>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defRPr/>
              </a:pPr>
              <a:endParaRPr lang="en-US"/>
            </a:p>
          </p:txBody>
        </p:sp>
        <p:sp>
          <p:nvSpPr>
            <p:cNvPr id="36880" name="TextBox 18"/>
            <p:cNvSpPr txBox="1">
              <a:spLocks noChangeArrowheads="1"/>
            </p:cNvSpPr>
            <p:nvPr/>
          </p:nvSpPr>
          <p:spPr bwMode="auto">
            <a:xfrm>
              <a:off x="4836678" y="4336515"/>
              <a:ext cx="1071057" cy="65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US" altLang="en-US" sz="2100">
                  <a:solidFill>
                    <a:srgbClr val="000000"/>
                  </a:solidFill>
                </a:rPr>
                <a:t>Validated</a:t>
              </a:r>
            </a:p>
            <a:p>
              <a:pPr algn="ctr" eaLnBrk="1" hangingPunct="1">
                <a:lnSpc>
                  <a:spcPct val="120000"/>
                </a:lnSpc>
                <a:spcAft>
                  <a:spcPct val="0"/>
                </a:spcAft>
                <a:buClrTx/>
              </a:pPr>
              <a:r>
                <a:rPr lang="en-US" altLang="en-US" sz="2100">
                  <a:solidFill>
                    <a:srgbClr val="000000"/>
                  </a:solidFill>
                </a:rPr>
                <a:t>Signals</a:t>
              </a:r>
            </a:p>
          </p:txBody>
        </p:sp>
      </p:grpSp>
      <p:sp>
        <p:nvSpPr>
          <p:cNvPr id="36872" name="TextBox 21"/>
          <p:cNvSpPr txBox="1">
            <a:spLocks noChangeArrowheads="1"/>
          </p:cNvSpPr>
          <p:nvPr/>
        </p:nvSpPr>
        <p:spPr bwMode="auto">
          <a:xfrm>
            <a:off x="69409" y="99484"/>
            <a:ext cx="9898431" cy="51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GB" altLang="en-US" sz="2100" b="1" dirty="0">
                <a:solidFill>
                  <a:schemeClr val="bg1"/>
                </a:solidFill>
              </a:rPr>
              <a:t>RWD is a critical part of the pharmacovigilance data landscape</a:t>
            </a:r>
          </a:p>
        </p:txBody>
      </p:sp>
      <p:sp>
        <p:nvSpPr>
          <p:cNvPr id="62" name="TextBox 61"/>
          <p:cNvSpPr txBox="1">
            <a:spLocks noChangeArrowheads="1"/>
          </p:cNvSpPr>
          <p:nvPr/>
        </p:nvSpPr>
        <p:spPr bwMode="auto">
          <a:xfrm>
            <a:off x="3369736" y="768944"/>
            <a:ext cx="2904067" cy="117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GB" altLang="en-US" sz="1900" b="1">
                <a:solidFill>
                  <a:schemeClr val="tx2"/>
                </a:solidFill>
              </a:rPr>
              <a:t>Eudravigilance Annual Report 2017</a:t>
            </a:r>
          </a:p>
        </p:txBody>
      </p:sp>
      <p:sp>
        <p:nvSpPr>
          <p:cNvPr id="5151" name="Rounded Rectangle 5150"/>
          <p:cNvSpPr>
            <a:spLocks noChangeArrowheads="1"/>
          </p:cNvSpPr>
          <p:nvPr/>
        </p:nvSpPr>
        <p:spPr bwMode="auto">
          <a:xfrm>
            <a:off x="6773889" y="3729310"/>
            <a:ext cx="5202768" cy="2788813"/>
          </a:xfrm>
          <a:prstGeom prst="roundRect">
            <a:avLst>
              <a:gd name="adj" fmla="val 16667"/>
            </a:avLst>
          </a:prstGeom>
          <a:solidFill>
            <a:srgbClr val="FFFF99"/>
          </a:solidFill>
          <a:ln w="9525" algn="ctr">
            <a:solidFill>
              <a:schemeClr val="tx1"/>
            </a:solidFill>
            <a:round/>
            <a:headEnd/>
            <a:tailEnd type="triangle" w="lg" len="med"/>
          </a:ln>
          <a:effectLst/>
          <a:extLst/>
        </p:spPr>
        <p:txBody>
          <a:bodyPr wrap="square" lIns="95996" tIns="95996" rIns="95996" bIns="95996"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GB" altLang="en-US" sz="2100" dirty="0" smtClean="0">
                <a:solidFill>
                  <a:srgbClr val="000000"/>
                </a:solidFill>
              </a:rPr>
              <a:t>Limited opportunity to capture data.</a:t>
            </a:r>
          </a:p>
          <a:p>
            <a:pPr algn="ctr" eaLnBrk="1" hangingPunct="1">
              <a:lnSpc>
                <a:spcPct val="120000"/>
              </a:lnSpc>
              <a:spcAft>
                <a:spcPct val="0"/>
              </a:spcAft>
              <a:buClrTx/>
            </a:pPr>
            <a:r>
              <a:rPr lang="en-GB" altLang="en-US" sz="2100" dirty="0" smtClean="0">
                <a:solidFill>
                  <a:srgbClr val="000000"/>
                </a:solidFill>
              </a:rPr>
              <a:t>Multiple </a:t>
            </a:r>
            <a:r>
              <a:rPr lang="en-GB" altLang="en-US" sz="2100" dirty="0">
                <a:solidFill>
                  <a:srgbClr val="000000"/>
                </a:solidFill>
              </a:rPr>
              <a:t>sources of evidence of </a:t>
            </a:r>
            <a:r>
              <a:rPr lang="en-GB" altLang="en-US" sz="2100" b="1" dirty="0">
                <a:solidFill>
                  <a:srgbClr val="000000"/>
                </a:solidFill>
              </a:rPr>
              <a:t>varying quality </a:t>
            </a:r>
            <a:r>
              <a:rPr lang="en-GB" altLang="en-US" sz="2100" dirty="0">
                <a:solidFill>
                  <a:srgbClr val="000000"/>
                </a:solidFill>
              </a:rPr>
              <a:t>from </a:t>
            </a:r>
            <a:r>
              <a:rPr lang="en-GB" altLang="en-US" sz="2100" b="1" dirty="0">
                <a:solidFill>
                  <a:srgbClr val="000000"/>
                </a:solidFill>
              </a:rPr>
              <a:t>multiple stakeholders </a:t>
            </a:r>
            <a:r>
              <a:rPr lang="en-GB" altLang="en-US" sz="2100" dirty="0">
                <a:solidFill>
                  <a:srgbClr val="000000"/>
                </a:solidFill>
              </a:rPr>
              <a:t>are balanced to inform decision making.   </a:t>
            </a:r>
          </a:p>
        </p:txBody>
      </p:sp>
      <p:sp>
        <p:nvSpPr>
          <p:cNvPr id="36" name="Curved Down Arrow 35"/>
          <p:cNvSpPr>
            <a:spLocks noChangeArrowheads="1"/>
          </p:cNvSpPr>
          <p:nvPr/>
        </p:nvSpPr>
        <p:spPr bwMode="auto">
          <a:xfrm rot="2910292">
            <a:off x="4004737" y="2927190"/>
            <a:ext cx="1564217" cy="587827"/>
          </a:xfrm>
          <a:prstGeom prst="curvedDownArrow">
            <a:avLst>
              <a:gd name="adj1" fmla="val 24992"/>
              <a:gd name="adj2" fmla="val 49954"/>
              <a:gd name="adj3" fmla="val 25000"/>
            </a:avLst>
          </a:prstGeom>
          <a:solidFill>
            <a:schemeClr val="accent1"/>
          </a:solidFill>
          <a:ln w="9525" algn="ctr">
            <a:solidFill>
              <a:schemeClr val="tx1"/>
            </a:solidFill>
            <a:round/>
            <a:headEn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996" tIns="95996" rIns="95996" bIns="95996"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endParaRPr lang="en-US" altLang="en-US" sz="2100">
              <a:solidFill>
                <a:srgbClr val="000000"/>
              </a:solidFill>
            </a:endParaRPr>
          </a:p>
        </p:txBody>
      </p:sp>
      <p:sp>
        <p:nvSpPr>
          <p:cNvPr id="37" name="TextBox 36"/>
          <p:cNvSpPr txBox="1">
            <a:spLocks noChangeArrowheads="1"/>
          </p:cNvSpPr>
          <p:nvPr/>
        </p:nvSpPr>
        <p:spPr bwMode="auto">
          <a:xfrm>
            <a:off x="4948621" y="2483445"/>
            <a:ext cx="1081916" cy="51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GB" altLang="en-US" sz="2100" b="1">
                <a:solidFill>
                  <a:srgbClr val="FF0000"/>
                </a:solidFill>
              </a:rPr>
              <a:t>2.1%</a:t>
            </a:r>
          </a:p>
        </p:txBody>
      </p:sp>
      <p:sp>
        <p:nvSpPr>
          <p:cNvPr id="38" name="Rounded Rectangle 37"/>
          <p:cNvSpPr>
            <a:spLocks noChangeArrowheads="1"/>
          </p:cNvSpPr>
          <p:nvPr/>
        </p:nvSpPr>
        <p:spPr bwMode="auto">
          <a:xfrm>
            <a:off x="6776570" y="885359"/>
            <a:ext cx="5202767" cy="2393951"/>
          </a:xfrm>
          <a:prstGeom prst="roundRect">
            <a:avLst>
              <a:gd name="adj" fmla="val 16667"/>
            </a:avLst>
          </a:prstGeom>
          <a:solidFill>
            <a:schemeClr val="accent1"/>
          </a:solidFill>
          <a:ln w="9525" algn="ctr">
            <a:solidFill>
              <a:schemeClr val="tx1"/>
            </a:solidFill>
            <a:round/>
            <a:headEnd/>
            <a:tailEnd type="triangle" w="lg" len="med"/>
          </a:ln>
          <a:effectLst/>
          <a:extLst/>
        </p:spPr>
        <p:txBody>
          <a:bodyPr lIns="95996" tIns="95996" rIns="95996" bIns="95996" anchor="ctr">
            <a:spAutoFit/>
          </a:bodyPr>
          <a:lstStyle>
            <a:lvl1pPr eaLnBrk="0" hangingPunct="0">
              <a:lnSpc>
                <a:spcPts val="2100"/>
              </a:lnSpc>
              <a:spcAft>
                <a:spcPts val="900"/>
              </a:spcAft>
              <a:buClr>
                <a:srgbClr val="000000"/>
              </a:buClr>
              <a:defRPr sz="1500">
                <a:solidFill>
                  <a:schemeClr val="tx1"/>
                </a:solidFill>
                <a:latin typeface="Verdana" pitchFamily="34" charset="0"/>
                <a:cs typeface="Arial" pitchFamily="34"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pitchFamily="34"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pitchFamily="34"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pitchFamily="34"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pitchFamily="34" charset="0"/>
              </a:defRPr>
            </a:lvl9pPr>
          </a:lstStyle>
          <a:p>
            <a:pPr algn="ctr" eaLnBrk="1" hangingPunct="1">
              <a:lnSpc>
                <a:spcPct val="120000"/>
              </a:lnSpc>
              <a:spcAft>
                <a:spcPct val="0"/>
              </a:spcAft>
              <a:buClrTx/>
            </a:pPr>
            <a:r>
              <a:rPr lang="en-GB" altLang="en-US" sz="2100" dirty="0">
                <a:solidFill>
                  <a:srgbClr val="000000"/>
                </a:solidFill>
              </a:rPr>
              <a:t>Many validated signals required further evidence to define and understand.</a:t>
            </a:r>
            <a:r>
              <a:rPr lang="en-GB" altLang="en-US" sz="2100" b="1" dirty="0">
                <a:solidFill>
                  <a:srgbClr val="000000"/>
                </a:solidFill>
              </a:rPr>
              <a:t> </a:t>
            </a:r>
          </a:p>
          <a:p>
            <a:pPr algn="ctr" eaLnBrk="1" hangingPunct="1">
              <a:lnSpc>
                <a:spcPct val="120000"/>
              </a:lnSpc>
              <a:spcAft>
                <a:spcPct val="0"/>
              </a:spcAft>
              <a:buClrTx/>
            </a:pPr>
            <a:endParaRPr lang="en-GB" altLang="en-US" sz="2100" b="1" dirty="0">
              <a:solidFill>
                <a:srgbClr val="000000"/>
              </a:solidFill>
            </a:endParaRPr>
          </a:p>
          <a:p>
            <a:pPr algn="ctr" eaLnBrk="1" hangingPunct="1">
              <a:lnSpc>
                <a:spcPct val="120000"/>
              </a:lnSpc>
              <a:spcAft>
                <a:spcPct val="0"/>
              </a:spcAft>
              <a:buClrTx/>
            </a:pPr>
            <a:r>
              <a:rPr lang="en-GB" altLang="en-US" sz="2100" b="1" dirty="0">
                <a:solidFill>
                  <a:srgbClr val="000000"/>
                </a:solidFill>
              </a:rPr>
              <a:t>RWD forms part of this jigsaw.</a:t>
            </a:r>
            <a:r>
              <a:rPr lang="en-GB" altLang="en-US" sz="2100" dirty="0">
                <a:solidFill>
                  <a:srgbClr val="000000"/>
                </a:solidFill>
              </a:rPr>
              <a:t> </a:t>
            </a:r>
          </a:p>
        </p:txBody>
      </p:sp>
    </p:spTree>
    <p:extLst>
      <p:ext uri="{BB962C8B-B14F-4D97-AF65-F5344CB8AC3E}">
        <p14:creationId xmlns:p14="http://schemas.microsoft.com/office/powerpoint/2010/main" val="1026131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 grpId="0"/>
      <p:bldP spid="5151" grpId="0" animBg="1"/>
      <p:bldP spid="36" grpId="0" animBg="1"/>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689113" y="2678200"/>
            <a:ext cx="3048000" cy="1463040"/>
            <a:chOff x="3516835" y="2204812"/>
            <a:chExt cx="2286000" cy="1219200"/>
          </a:xfrm>
        </p:grpSpPr>
        <p:sp>
          <p:nvSpPr>
            <p:cNvPr id="64" name="Oval 2"/>
            <p:cNvSpPr>
              <a:spLocks noChangeArrowheads="1"/>
            </p:cNvSpPr>
            <p:nvPr/>
          </p:nvSpPr>
          <p:spPr bwMode="auto">
            <a:xfrm>
              <a:off x="3516835" y="2204812"/>
              <a:ext cx="2286000" cy="1219200"/>
            </a:xfrm>
            <a:prstGeom prst="ellipse">
              <a:avLst/>
            </a:prstGeom>
            <a:solidFill>
              <a:schemeClr val="tx2">
                <a:lumMod val="60000"/>
                <a:lumOff val="40000"/>
              </a:schemeClr>
            </a:solidFill>
            <a:ln w="12700">
              <a:solidFill>
                <a:schemeClr val="tx1"/>
              </a:solidFill>
              <a:round/>
              <a:headEnd/>
              <a:tailEnd/>
            </a:ln>
          </p:spPr>
          <p:txBody>
            <a:bodyPr wrap="none" anchor="ctr"/>
            <a:lstStyle/>
            <a:p>
              <a:pPr algn="ctr" eaLnBrk="0" hangingPunct="0">
                <a:lnSpc>
                  <a:spcPct val="100000"/>
                </a:lnSpc>
              </a:pPr>
              <a:endParaRPr lang="en-GB" dirty="0">
                <a:solidFill>
                  <a:srgbClr val="E0E0E0"/>
                </a:solidFill>
                <a:latin typeface="Comic Sans MS" charset="0"/>
                <a:ea typeface="ＭＳ Ｐゴシック" charset="0"/>
              </a:endParaRPr>
            </a:p>
          </p:txBody>
        </p:sp>
        <p:sp>
          <p:nvSpPr>
            <p:cNvPr id="73" name="Rectangle 72"/>
            <p:cNvSpPr/>
            <p:nvPr/>
          </p:nvSpPr>
          <p:spPr>
            <a:xfrm>
              <a:off x="3566473" y="2441569"/>
              <a:ext cx="2125728" cy="786540"/>
            </a:xfrm>
            <a:prstGeom prst="rect">
              <a:avLst/>
            </a:prstGeom>
          </p:spPr>
          <p:txBody>
            <a:bodyPr wrap="square">
              <a:spAutoFit/>
            </a:bodyPr>
            <a:lstStyle/>
            <a:p>
              <a:pPr algn="ctr" eaLnBrk="0" hangingPunct="0">
                <a:lnSpc>
                  <a:spcPct val="100000"/>
                </a:lnSpc>
              </a:pPr>
              <a:r>
                <a:rPr lang="en-GB" sz="2700" dirty="0">
                  <a:solidFill>
                    <a:srgbClr val="E0E0E0"/>
                  </a:solidFill>
                  <a:latin typeface="Comic Sans MS" charset="0"/>
                  <a:ea typeface="ＭＳ Ｐゴシック" charset="0"/>
                </a:rPr>
                <a:t>Acceptability of RWD</a:t>
              </a:r>
            </a:p>
          </p:txBody>
        </p:sp>
      </p:grpSp>
      <p:grpSp>
        <p:nvGrpSpPr>
          <p:cNvPr id="5" name="Group 4"/>
          <p:cNvGrpSpPr/>
          <p:nvPr/>
        </p:nvGrpSpPr>
        <p:grpSpPr>
          <a:xfrm>
            <a:off x="491076" y="1250743"/>
            <a:ext cx="4118429" cy="2186492"/>
            <a:chOff x="368305" y="938056"/>
            <a:chExt cx="3088822" cy="1639869"/>
          </a:xfrm>
        </p:grpSpPr>
        <p:sp>
          <p:nvSpPr>
            <p:cNvPr id="109" name="Line 80"/>
            <p:cNvSpPr>
              <a:spLocks noChangeShapeType="1"/>
            </p:cNvSpPr>
            <p:nvPr/>
          </p:nvSpPr>
          <p:spPr bwMode="auto">
            <a:xfrm flipH="1" flipV="1">
              <a:off x="2124089" y="2252189"/>
              <a:ext cx="1333038" cy="218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20" name="Group 19"/>
            <p:cNvGrpSpPr/>
            <p:nvPr/>
          </p:nvGrpSpPr>
          <p:grpSpPr>
            <a:xfrm>
              <a:off x="368305" y="938056"/>
              <a:ext cx="1505078" cy="1639869"/>
              <a:chOff x="368305" y="1042283"/>
              <a:chExt cx="1505078" cy="1822077"/>
            </a:xfrm>
          </p:grpSpPr>
          <p:sp>
            <p:nvSpPr>
              <p:cNvPr id="70" name="Rectangle 11"/>
              <p:cNvSpPr>
                <a:spLocks noChangeArrowheads="1"/>
              </p:cNvSpPr>
              <p:nvPr/>
            </p:nvSpPr>
            <p:spPr bwMode="auto">
              <a:xfrm>
                <a:off x="368305" y="1042283"/>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71" name="Text Box 102"/>
              <p:cNvSpPr txBox="1">
                <a:spLocks noChangeArrowheads="1"/>
              </p:cNvSpPr>
              <p:nvPr/>
            </p:nvSpPr>
            <p:spPr bwMode="auto">
              <a:xfrm>
                <a:off x="406991" y="1062954"/>
                <a:ext cx="1439371"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Feasibility of capturing other data</a:t>
                </a:r>
              </a:p>
            </p:txBody>
          </p:sp>
          <p:pic>
            <p:nvPicPr>
              <p:cNvPr id="10" name="Picture 9"/>
              <p:cNvPicPr>
                <a:picLocks noChangeAspect="1"/>
              </p:cNvPicPr>
              <p:nvPr/>
            </p:nvPicPr>
            <p:blipFill>
              <a:blip r:embed="rId3"/>
              <a:stretch>
                <a:fillRect/>
              </a:stretch>
            </p:blipFill>
            <p:spPr>
              <a:xfrm>
                <a:off x="390976" y="1860595"/>
                <a:ext cx="1478538" cy="994653"/>
              </a:xfrm>
              <a:prstGeom prst="rect">
                <a:avLst/>
              </a:prstGeom>
            </p:spPr>
          </p:pic>
        </p:grpSp>
      </p:grpSp>
      <p:grpSp>
        <p:nvGrpSpPr>
          <p:cNvPr id="6" name="Group 5"/>
          <p:cNvGrpSpPr/>
          <p:nvPr/>
        </p:nvGrpSpPr>
        <p:grpSpPr>
          <a:xfrm>
            <a:off x="2750033" y="431579"/>
            <a:ext cx="2149587" cy="2536591"/>
            <a:chOff x="2062523" y="323680"/>
            <a:chExt cx="1612190" cy="1902443"/>
          </a:xfrm>
        </p:grpSpPr>
        <p:sp>
          <p:nvSpPr>
            <p:cNvPr id="108" name="Line 80"/>
            <p:cNvSpPr>
              <a:spLocks noChangeShapeType="1"/>
            </p:cNvSpPr>
            <p:nvPr/>
          </p:nvSpPr>
          <p:spPr bwMode="auto">
            <a:xfrm flipH="1" flipV="1">
              <a:off x="3275856" y="1995686"/>
              <a:ext cx="305568" cy="230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21" name="Group 20"/>
            <p:cNvGrpSpPr/>
            <p:nvPr/>
          </p:nvGrpSpPr>
          <p:grpSpPr>
            <a:xfrm>
              <a:off x="2062523" y="323680"/>
              <a:ext cx="1612190" cy="1643435"/>
              <a:chOff x="2062523" y="359643"/>
              <a:chExt cx="1612190" cy="1826039"/>
            </a:xfrm>
          </p:grpSpPr>
          <p:sp>
            <p:nvSpPr>
              <p:cNvPr id="74" name="Rectangle 11"/>
              <p:cNvSpPr>
                <a:spLocks noChangeArrowheads="1"/>
              </p:cNvSpPr>
              <p:nvPr/>
            </p:nvSpPr>
            <p:spPr bwMode="auto">
              <a:xfrm>
                <a:off x="2094617" y="363605"/>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83" name="Text Box 102"/>
              <p:cNvSpPr txBox="1">
                <a:spLocks noChangeArrowheads="1"/>
              </p:cNvSpPr>
              <p:nvPr/>
            </p:nvSpPr>
            <p:spPr bwMode="auto">
              <a:xfrm>
                <a:off x="2062523" y="359643"/>
                <a:ext cx="161219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Delay imposed by generating other data </a:t>
                </a:r>
              </a:p>
            </p:txBody>
          </p:sp>
          <p:pic>
            <p:nvPicPr>
              <p:cNvPr id="11" name="Picture 10"/>
              <p:cNvPicPr>
                <a:picLocks noChangeAspect="1"/>
              </p:cNvPicPr>
              <p:nvPr/>
            </p:nvPicPr>
            <p:blipFill>
              <a:blip r:embed="rId4"/>
              <a:stretch>
                <a:fillRect/>
              </a:stretch>
            </p:blipFill>
            <p:spPr>
              <a:xfrm>
                <a:off x="2178181" y="1165879"/>
                <a:ext cx="1345764" cy="959796"/>
              </a:xfrm>
              <a:prstGeom prst="rect">
                <a:avLst/>
              </a:prstGeom>
            </p:spPr>
          </p:pic>
        </p:grpSp>
      </p:grpSp>
      <p:grpSp>
        <p:nvGrpSpPr>
          <p:cNvPr id="109576" name="Group 109575"/>
          <p:cNvGrpSpPr/>
          <p:nvPr/>
        </p:nvGrpSpPr>
        <p:grpSpPr>
          <a:xfrm>
            <a:off x="5137540" y="136486"/>
            <a:ext cx="2042901" cy="2449023"/>
            <a:chOff x="3853156" y="0"/>
            <a:chExt cx="1532176" cy="2154585"/>
          </a:xfrm>
        </p:grpSpPr>
        <p:sp>
          <p:nvSpPr>
            <p:cNvPr id="65" name="Line 14"/>
            <p:cNvSpPr>
              <a:spLocks noChangeShapeType="1"/>
            </p:cNvSpPr>
            <p:nvPr/>
          </p:nvSpPr>
          <p:spPr bwMode="auto">
            <a:xfrm flipV="1">
              <a:off x="4659836" y="1879854"/>
              <a:ext cx="0" cy="27473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23" name="Group 22"/>
            <p:cNvGrpSpPr/>
            <p:nvPr/>
          </p:nvGrpSpPr>
          <p:grpSpPr>
            <a:xfrm>
              <a:off x="3853156" y="0"/>
              <a:ext cx="1532176" cy="1822077"/>
              <a:chOff x="3853156" y="0"/>
              <a:chExt cx="1532176" cy="1822077"/>
            </a:xfrm>
          </p:grpSpPr>
          <p:sp>
            <p:nvSpPr>
              <p:cNvPr id="75" name="Rectangle 11"/>
              <p:cNvSpPr>
                <a:spLocks noChangeArrowheads="1"/>
              </p:cNvSpPr>
              <p:nvPr/>
            </p:nvSpPr>
            <p:spPr bwMode="auto">
              <a:xfrm>
                <a:off x="3865962" y="0"/>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85" name="Text Box 102"/>
              <p:cNvSpPr txBox="1">
                <a:spLocks noChangeArrowheads="1"/>
              </p:cNvSpPr>
              <p:nvPr/>
            </p:nvSpPr>
            <p:spPr bwMode="auto">
              <a:xfrm>
                <a:off x="3853156" y="113733"/>
                <a:ext cx="1532176" cy="32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smtClean="0">
                    <a:solidFill>
                      <a:srgbClr val="000020"/>
                    </a:solidFill>
                    <a:latin typeface="Comic Sans MS" charset="0"/>
                  </a:rPr>
                  <a:t>Unmet need</a:t>
                </a:r>
                <a:endParaRPr lang="en-GB" sz="1900" dirty="0">
                  <a:solidFill>
                    <a:srgbClr val="000020"/>
                  </a:solidFill>
                  <a:latin typeface="Comic Sans MS" charset="0"/>
                </a:endParaRPr>
              </a:p>
            </p:txBody>
          </p:sp>
          <p:pic>
            <p:nvPicPr>
              <p:cNvPr id="12" name="Picture 11"/>
              <p:cNvPicPr>
                <a:picLocks noChangeAspect="1"/>
              </p:cNvPicPr>
              <p:nvPr/>
            </p:nvPicPr>
            <p:blipFill>
              <a:blip r:embed="rId5"/>
              <a:stretch>
                <a:fillRect/>
              </a:stretch>
            </p:blipFill>
            <p:spPr>
              <a:xfrm>
                <a:off x="4073982" y="658866"/>
                <a:ext cx="1032787" cy="1045231"/>
              </a:xfrm>
              <a:prstGeom prst="rect">
                <a:avLst/>
              </a:prstGeom>
            </p:spPr>
          </p:pic>
        </p:grpSp>
      </p:grpSp>
      <p:grpSp>
        <p:nvGrpSpPr>
          <p:cNvPr id="4" name="Group 3"/>
          <p:cNvGrpSpPr/>
          <p:nvPr/>
        </p:nvGrpSpPr>
        <p:grpSpPr>
          <a:xfrm>
            <a:off x="7817705" y="3576636"/>
            <a:ext cx="4111019" cy="2444653"/>
            <a:chOff x="5863277" y="2682476"/>
            <a:chExt cx="3083264" cy="1833490"/>
          </a:xfrm>
        </p:grpSpPr>
        <p:grpSp>
          <p:nvGrpSpPr>
            <p:cNvPr id="29" name="Group 28"/>
            <p:cNvGrpSpPr/>
            <p:nvPr/>
          </p:nvGrpSpPr>
          <p:grpSpPr>
            <a:xfrm>
              <a:off x="7345610" y="2876097"/>
              <a:ext cx="1600931" cy="1639869"/>
              <a:chOff x="7323946" y="1042285"/>
              <a:chExt cx="1600931" cy="1822079"/>
            </a:xfrm>
          </p:grpSpPr>
          <p:sp>
            <p:nvSpPr>
              <p:cNvPr id="77" name="Rectangle 11"/>
              <p:cNvSpPr>
                <a:spLocks noChangeArrowheads="1"/>
              </p:cNvSpPr>
              <p:nvPr/>
            </p:nvSpPr>
            <p:spPr bwMode="auto">
              <a:xfrm>
                <a:off x="7345607" y="1042285"/>
                <a:ext cx="1505078" cy="1822079"/>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103" name="Text Box 102"/>
              <p:cNvSpPr txBox="1">
                <a:spLocks noChangeArrowheads="1"/>
              </p:cNvSpPr>
              <p:nvPr/>
            </p:nvSpPr>
            <p:spPr bwMode="auto">
              <a:xfrm>
                <a:off x="7323946" y="1103085"/>
                <a:ext cx="1600931" cy="126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What is already known about B/R?</a:t>
                </a:r>
              </a:p>
              <a:p>
                <a:pPr algn="ctr" eaLnBrk="0" hangingPunct="0">
                  <a:lnSpc>
                    <a:spcPct val="100000"/>
                  </a:lnSpc>
                </a:pPr>
                <a:endParaRPr lang="en-GB" sz="500" dirty="0">
                  <a:solidFill>
                    <a:srgbClr val="000020"/>
                  </a:solidFill>
                  <a:latin typeface="Comic Sans MS" charset="0"/>
                </a:endParaRPr>
              </a:p>
              <a:p>
                <a:pPr algn="ctr" eaLnBrk="0" hangingPunct="0">
                  <a:lnSpc>
                    <a:spcPct val="100000"/>
                  </a:lnSpc>
                </a:pPr>
                <a:r>
                  <a:rPr lang="en-GB" sz="1500" dirty="0">
                    <a:solidFill>
                      <a:srgbClr val="000020"/>
                    </a:solidFill>
                    <a:latin typeface="Comic Sans MS" charset="0"/>
                  </a:rPr>
                  <a:t>Is the effect size discernable?</a:t>
                </a:r>
              </a:p>
            </p:txBody>
          </p:sp>
          <p:pic>
            <p:nvPicPr>
              <p:cNvPr id="14" name="Picture 13"/>
              <p:cNvPicPr>
                <a:picLocks noChangeAspect="1"/>
              </p:cNvPicPr>
              <p:nvPr/>
            </p:nvPicPr>
            <p:blipFill>
              <a:blip r:embed="rId6"/>
              <a:stretch>
                <a:fillRect/>
              </a:stretch>
            </p:blipFill>
            <p:spPr>
              <a:xfrm>
                <a:off x="7450750" y="2377872"/>
                <a:ext cx="1285699" cy="409685"/>
              </a:xfrm>
              <a:prstGeom prst="rect">
                <a:avLst/>
              </a:prstGeom>
            </p:spPr>
          </p:pic>
        </p:grpSp>
        <p:sp>
          <p:nvSpPr>
            <p:cNvPr id="91" name="Line 80"/>
            <p:cNvSpPr>
              <a:spLocks noChangeShapeType="1"/>
            </p:cNvSpPr>
            <p:nvPr/>
          </p:nvSpPr>
          <p:spPr bwMode="auto">
            <a:xfrm>
              <a:off x="5863277" y="2682476"/>
              <a:ext cx="1333038" cy="218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grpSp>
        <p:nvGrpSpPr>
          <p:cNvPr id="7" name="Group 6"/>
          <p:cNvGrpSpPr/>
          <p:nvPr/>
        </p:nvGrpSpPr>
        <p:grpSpPr>
          <a:xfrm>
            <a:off x="7570005" y="399009"/>
            <a:ext cx="2058608" cy="2545232"/>
            <a:chOff x="5677504" y="299257"/>
            <a:chExt cx="1543956" cy="1908924"/>
          </a:xfrm>
        </p:grpSpPr>
        <p:sp>
          <p:nvSpPr>
            <p:cNvPr id="106" name="Line 80"/>
            <p:cNvSpPr>
              <a:spLocks noChangeShapeType="1"/>
            </p:cNvSpPr>
            <p:nvPr/>
          </p:nvSpPr>
          <p:spPr bwMode="auto">
            <a:xfrm flipV="1">
              <a:off x="5703265" y="1977744"/>
              <a:ext cx="305568" cy="230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30" name="Group 29"/>
            <p:cNvGrpSpPr/>
            <p:nvPr/>
          </p:nvGrpSpPr>
          <p:grpSpPr>
            <a:xfrm>
              <a:off x="5677504" y="299257"/>
              <a:ext cx="1543956" cy="1639870"/>
              <a:chOff x="7345607" y="2994753"/>
              <a:chExt cx="1543956" cy="1822077"/>
            </a:xfrm>
          </p:grpSpPr>
          <p:sp>
            <p:nvSpPr>
              <p:cNvPr id="99" name="Rectangle 11"/>
              <p:cNvSpPr>
                <a:spLocks noChangeArrowheads="1"/>
              </p:cNvSpPr>
              <p:nvPr/>
            </p:nvSpPr>
            <p:spPr bwMode="auto">
              <a:xfrm flipV="1">
                <a:off x="7345607" y="2994753"/>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102" name="Text Box 102"/>
              <p:cNvSpPr txBox="1">
                <a:spLocks noChangeArrowheads="1"/>
              </p:cNvSpPr>
              <p:nvPr/>
            </p:nvSpPr>
            <p:spPr bwMode="auto">
              <a:xfrm>
                <a:off x="7349426" y="3005915"/>
                <a:ext cx="15401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600" dirty="0">
                    <a:solidFill>
                      <a:srgbClr val="000020"/>
                    </a:solidFill>
                    <a:latin typeface="Comic Sans MS" charset="0"/>
                  </a:rPr>
                  <a:t>Regulatory setting in which the evidence will be used</a:t>
                </a:r>
              </a:p>
            </p:txBody>
          </p:sp>
          <p:pic>
            <p:nvPicPr>
              <p:cNvPr id="15" name="Picture 14"/>
              <p:cNvPicPr>
                <a:picLocks noChangeAspect="1"/>
              </p:cNvPicPr>
              <p:nvPr/>
            </p:nvPicPr>
            <p:blipFill>
              <a:blip r:embed="rId7"/>
              <a:stretch>
                <a:fillRect/>
              </a:stretch>
            </p:blipFill>
            <p:spPr>
              <a:xfrm>
                <a:off x="7612166" y="3958811"/>
                <a:ext cx="971170" cy="817016"/>
              </a:xfrm>
              <a:prstGeom prst="rect">
                <a:avLst/>
              </a:prstGeom>
            </p:spPr>
          </p:pic>
        </p:grpSp>
      </p:grpSp>
      <p:grpSp>
        <p:nvGrpSpPr>
          <p:cNvPr id="27" name="Group 26"/>
          <p:cNvGrpSpPr/>
          <p:nvPr/>
        </p:nvGrpSpPr>
        <p:grpSpPr>
          <a:xfrm>
            <a:off x="7423769" y="3939635"/>
            <a:ext cx="2134575" cy="2718468"/>
            <a:chOff x="5567822" y="2954724"/>
            <a:chExt cx="1600931" cy="2038851"/>
          </a:xfrm>
        </p:grpSpPr>
        <p:grpSp>
          <p:nvGrpSpPr>
            <p:cNvPr id="28" name="Group 27"/>
            <p:cNvGrpSpPr/>
            <p:nvPr/>
          </p:nvGrpSpPr>
          <p:grpSpPr>
            <a:xfrm>
              <a:off x="5567822" y="3353706"/>
              <a:ext cx="1600931" cy="1639869"/>
              <a:chOff x="5595382" y="363605"/>
              <a:chExt cx="1600931" cy="1822077"/>
            </a:xfrm>
          </p:grpSpPr>
          <p:sp>
            <p:nvSpPr>
              <p:cNvPr id="76" name="Rectangle 11"/>
              <p:cNvSpPr>
                <a:spLocks noChangeArrowheads="1"/>
              </p:cNvSpPr>
              <p:nvPr/>
            </p:nvSpPr>
            <p:spPr bwMode="auto">
              <a:xfrm>
                <a:off x="5637307" y="363605"/>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86" name="Text Box 102"/>
              <p:cNvSpPr txBox="1">
                <a:spLocks noChangeArrowheads="1"/>
              </p:cNvSpPr>
              <p:nvPr/>
            </p:nvSpPr>
            <p:spPr bwMode="auto">
              <a:xfrm>
                <a:off x="5595382" y="466309"/>
                <a:ext cx="1600931"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Understanding of disease progression</a:t>
                </a:r>
              </a:p>
            </p:txBody>
          </p:sp>
          <p:pic>
            <p:nvPicPr>
              <p:cNvPr id="13" name="Picture 12"/>
              <p:cNvPicPr>
                <a:picLocks noChangeAspect="1"/>
              </p:cNvPicPr>
              <p:nvPr/>
            </p:nvPicPr>
            <p:blipFill>
              <a:blip r:embed="rId8"/>
              <a:stretch>
                <a:fillRect/>
              </a:stretch>
            </p:blipFill>
            <p:spPr>
              <a:xfrm>
                <a:off x="5712288" y="1363944"/>
                <a:ext cx="1349566" cy="761730"/>
              </a:xfrm>
              <a:prstGeom prst="rect">
                <a:avLst/>
              </a:prstGeom>
            </p:spPr>
          </p:pic>
        </p:grpSp>
        <p:sp>
          <p:nvSpPr>
            <p:cNvPr id="72" name="Line 80"/>
            <p:cNvSpPr>
              <a:spLocks noChangeShapeType="1"/>
            </p:cNvSpPr>
            <p:nvPr/>
          </p:nvSpPr>
          <p:spPr bwMode="auto">
            <a:xfrm>
              <a:off x="5575781" y="2954724"/>
              <a:ext cx="305568" cy="230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grpSp>
        <p:nvGrpSpPr>
          <p:cNvPr id="109568" name="Group 109567"/>
          <p:cNvGrpSpPr/>
          <p:nvPr/>
        </p:nvGrpSpPr>
        <p:grpSpPr>
          <a:xfrm>
            <a:off x="4955524" y="4201555"/>
            <a:ext cx="2305701" cy="2478637"/>
            <a:chOff x="3716643" y="3151166"/>
            <a:chExt cx="1729276" cy="1858978"/>
          </a:xfrm>
        </p:grpSpPr>
        <p:grpSp>
          <p:nvGrpSpPr>
            <p:cNvPr id="109570" name="Group 109569"/>
            <p:cNvGrpSpPr/>
            <p:nvPr/>
          </p:nvGrpSpPr>
          <p:grpSpPr>
            <a:xfrm>
              <a:off x="3716643" y="3370275"/>
              <a:ext cx="1729276" cy="1639869"/>
              <a:chOff x="3782795" y="3738889"/>
              <a:chExt cx="1729276" cy="1822077"/>
            </a:xfrm>
          </p:grpSpPr>
          <p:sp>
            <p:nvSpPr>
              <p:cNvPr id="96" name="Rectangle 11"/>
              <p:cNvSpPr>
                <a:spLocks noChangeArrowheads="1"/>
              </p:cNvSpPr>
              <p:nvPr/>
            </p:nvSpPr>
            <p:spPr bwMode="auto">
              <a:xfrm flipV="1">
                <a:off x="3854238" y="3738889"/>
                <a:ext cx="1597246"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100" name="Text Box 102"/>
              <p:cNvSpPr txBox="1">
                <a:spLocks noChangeArrowheads="1"/>
              </p:cNvSpPr>
              <p:nvPr/>
            </p:nvSpPr>
            <p:spPr bwMode="auto">
              <a:xfrm>
                <a:off x="3782795" y="3761911"/>
                <a:ext cx="17292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600" dirty="0">
                    <a:solidFill>
                      <a:srgbClr val="000020"/>
                    </a:solidFill>
                    <a:latin typeface="Comic Sans MS" charset="0"/>
                  </a:rPr>
                  <a:t>Precise biomarkers of disease or diagnostic markers likely to be recorded</a:t>
                </a:r>
              </a:p>
            </p:txBody>
          </p:sp>
          <p:pic>
            <p:nvPicPr>
              <p:cNvPr id="17" name="Picture 16"/>
              <p:cNvPicPr>
                <a:picLocks noChangeAspect="1"/>
              </p:cNvPicPr>
              <p:nvPr/>
            </p:nvPicPr>
            <p:blipFill>
              <a:blip r:embed="rId9"/>
              <a:stretch>
                <a:fillRect/>
              </a:stretch>
            </p:blipFill>
            <p:spPr>
              <a:xfrm>
                <a:off x="3953919" y="4685241"/>
                <a:ext cx="1369011" cy="828779"/>
              </a:xfrm>
              <a:prstGeom prst="rect">
                <a:avLst/>
              </a:prstGeom>
            </p:spPr>
          </p:pic>
        </p:grpSp>
        <p:sp>
          <p:nvSpPr>
            <p:cNvPr id="67" name="Line 14"/>
            <p:cNvSpPr>
              <a:spLocks noChangeShapeType="1"/>
            </p:cNvSpPr>
            <p:nvPr/>
          </p:nvSpPr>
          <p:spPr bwMode="auto">
            <a:xfrm>
              <a:off x="4641822" y="3151166"/>
              <a:ext cx="0" cy="24725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grpSp>
        <p:nvGrpSpPr>
          <p:cNvPr id="3" name="Group 2"/>
          <p:cNvGrpSpPr/>
          <p:nvPr/>
        </p:nvGrpSpPr>
        <p:grpSpPr>
          <a:xfrm>
            <a:off x="7864788" y="1189487"/>
            <a:ext cx="4090221" cy="2239519"/>
            <a:chOff x="5898591" y="892111"/>
            <a:chExt cx="3067666" cy="1679639"/>
          </a:xfrm>
        </p:grpSpPr>
        <p:sp>
          <p:nvSpPr>
            <p:cNvPr id="107" name="Line 80"/>
            <p:cNvSpPr>
              <a:spLocks noChangeShapeType="1"/>
            </p:cNvSpPr>
            <p:nvPr/>
          </p:nvSpPr>
          <p:spPr bwMode="auto">
            <a:xfrm flipV="1">
              <a:off x="5898591" y="2252189"/>
              <a:ext cx="1333038" cy="218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31" name="Group 30"/>
            <p:cNvGrpSpPr/>
            <p:nvPr/>
          </p:nvGrpSpPr>
          <p:grpSpPr>
            <a:xfrm>
              <a:off x="7367271" y="892111"/>
              <a:ext cx="1598986" cy="1679639"/>
              <a:chOff x="5637307" y="3632670"/>
              <a:chExt cx="1598986" cy="1866266"/>
            </a:xfrm>
          </p:grpSpPr>
          <p:sp>
            <p:nvSpPr>
              <p:cNvPr id="97" name="Rectangle 11"/>
              <p:cNvSpPr>
                <a:spLocks noChangeArrowheads="1"/>
              </p:cNvSpPr>
              <p:nvPr/>
            </p:nvSpPr>
            <p:spPr bwMode="auto">
              <a:xfrm flipV="1">
                <a:off x="5637307" y="3673431"/>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101" name="Text Box 102"/>
              <p:cNvSpPr txBox="1">
                <a:spLocks noChangeArrowheads="1"/>
              </p:cNvSpPr>
              <p:nvPr/>
            </p:nvSpPr>
            <p:spPr bwMode="auto">
              <a:xfrm>
                <a:off x="5677501" y="3632670"/>
                <a:ext cx="1558792" cy="106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Methodology to control for confounding</a:t>
                </a:r>
              </a:p>
              <a:p>
                <a:pPr algn="ctr" eaLnBrk="0" hangingPunct="0">
                  <a:lnSpc>
                    <a:spcPct val="100000"/>
                  </a:lnSpc>
                </a:pPr>
                <a:r>
                  <a:rPr lang="en-GB" sz="1900" dirty="0">
                    <a:solidFill>
                      <a:srgbClr val="000020"/>
                    </a:solidFill>
                    <a:latin typeface="Comic Sans MS" charset="0"/>
                  </a:rPr>
                  <a:t>and bias</a:t>
                </a:r>
              </a:p>
            </p:txBody>
          </p:sp>
          <p:pic>
            <p:nvPicPr>
              <p:cNvPr id="16" name="Picture 15"/>
              <p:cNvPicPr>
                <a:picLocks noChangeAspect="1"/>
              </p:cNvPicPr>
              <p:nvPr/>
            </p:nvPicPr>
            <p:blipFill>
              <a:blip r:embed="rId10"/>
              <a:stretch>
                <a:fillRect/>
              </a:stretch>
            </p:blipFill>
            <p:spPr>
              <a:xfrm>
                <a:off x="5936223" y="4631087"/>
                <a:ext cx="998900" cy="867849"/>
              </a:xfrm>
              <a:prstGeom prst="rect">
                <a:avLst/>
              </a:prstGeom>
            </p:spPr>
          </p:pic>
        </p:grpSp>
      </p:grpSp>
      <p:grpSp>
        <p:nvGrpSpPr>
          <p:cNvPr id="109569" name="Group 109568"/>
          <p:cNvGrpSpPr/>
          <p:nvPr/>
        </p:nvGrpSpPr>
        <p:grpSpPr>
          <a:xfrm>
            <a:off x="2721881" y="3929048"/>
            <a:ext cx="2233649" cy="2742569"/>
            <a:chOff x="2041406" y="2946781"/>
            <a:chExt cx="1675237" cy="2056927"/>
          </a:xfrm>
        </p:grpSpPr>
        <p:grpSp>
          <p:nvGrpSpPr>
            <p:cNvPr id="109571" name="Group 109570"/>
            <p:cNvGrpSpPr/>
            <p:nvPr/>
          </p:nvGrpSpPr>
          <p:grpSpPr>
            <a:xfrm>
              <a:off x="2041406" y="3363838"/>
              <a:ext cx="1675237" cy="1639870"/>
              <a:chOff x="2035503" y="3673432"/>
              <a:chExt cx="1675237" cy="1822077"/>
            </a:xfrm>
          </p:grpSpPr>
          <p:sp>
            <p:nvSpPr>
              <p:cNvPr id="94" name="Rectangle 11"/>
              <p:cNvSpPr>
                <a:spLocks noChangeArrowheads="1"/>
              </p:cNvSpPr>
              <p:nvPr/>
            </p:nvSpPr>
            <p:spPr bwMode="auto">
              <a:xfrm flipV="1">
                <a:off x="2094617" y="3673432"/>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93" name="Text Box 102"/>
              <p:cNvSpPr txBox="1">
                <a:spLocks noChangeArrowheads="1"/>
              </p:cNvSpPr>
              <p:nvPr/>
            </p:nvSpPr>
            <p:spPr bwMode="auto">
              <a:xfrm>
                <a:off x="2035503" y="3682914"/>
                <a:ext cx="1675237" cy="106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Ability to record exposure, dose, duration and adherence</a:t>
                </a:r>
              </a:p>
            </p:txBody>
          </p:sp>
          <p:pic>
            <p:nvPicPr>
              <p:cNvPr id="18" name="Picture 17"/>
              <p:cNvPicPr>
                <a:picLocks noChangeAspect="1"/>
              </p:cNvPicPr>
              <p:nvPr/>
            </p:nvPicPr>
            <p:blipFill>
              <a:blip r:embed="rId11"/>
              <a:stretch>
                <a:fillRect/>
              </a:stretch>
            </p:blipFill>
            <p:spPr>
              <a:xfrm>
                <a:off x="2486747" y="4768005"/>
                <a:ext cx="689887" cy="680332"/>
              </a:xfrm>
              <a:prstGeom prst="rect">
                <a:avLst/>
              </a:prstGeom>
            </p:spPr>
          </p:pic>
        </p:grpSp>
        <p:sp>
          <p:nvSpPr>
            <p:cNvPr id="104" name="Line 80"/>
            <p:cNvSpPr>
              <a:spLocks noChangeShapeType="1"/>
            </p:cNvSpPr>
            <p:nvPr/>
          </p:nvSpPr>
          <p:spPr bwMode="auto">
            <a:xfrm flipH="1">
              <a:off x="3374255" y="2946781"/>
              <a:ext cx="305568" cy="23043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grpSp>
        <p:nvGrpSpPr>
          <p:cNvPr id="109574" name="Group 109573"/>
          <p:cNvGrpSpPr/>
          <p:nvPr/>
        </p:nvGrpSpPr>
        <p:grpSpPr>
          <a:xfrm>
            <a:off x="492251" y="3569253"/>
            <a:ext cx="4080887" cy="2434993"/>
            <a:chOff x="369184" y="2676935"/>
            <a:chExt cx="3060665" cy="1826245"/>
          </a:xfrm>
        </p:grpSpPr>
        <p:sp>
          <p:nvSpPr>
            <p:cNvPr id="105" name="Line 80"/>
            <p:cNvSpPr>
              <a:spLocks noChangeShapeType="1"/>
            </p:cNvSpPr>
            <p:nvPr/>
          </p:nvSpPr>
          <p:spPr bwMode="auto">
            <a:xfrm flipH="1">
              <a:off x="2096811" y="2676935"/>
              <a:ext cx="1333038" cy="2189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grpSp>
          <p:nvGrpSpPr>
            <p:cNvPr id="109573" name="Group 109572"/>
            <p:cNvGrpSpPr/>
            <p:nvPr/>
          </p:nvGrpSpPr>
          <p:grpSpPr>
            <a:xfrm>
              <a:off x="369184" y="2863310"/>
              <a:ext cx="1522122" cy="1639870"/>
              <a:chOff x="360269" y="2994753"/>
              <a:chExt cx="1522122" cy="1822077"/>
            </a:xfrm>
          </p:grpSpPr>
          <p:sp>
            <p:nvSpPr>
              <p:cNvPr id="92" name="Rectangle 11"/>
              <p:cNvSpPr>
                <a:spLocks noChangeArrowheads="1"/>
              </p:cNvSpPr>
              <p:nvPr/>
            </p:nvSpPr>
            <p:spPr bwMode="auto">
              <a:xfrm flipV="1">
                <a:off x="368305" y="2994753"/>
                <a:ext cx="1505078" cy="1822077"/>
              </a:xfrm>
              <a:prstGeom prst="rect">
                <a:avLst/>
              </a:prstGeom>
              <a:solidFill>
                <a:srgbClr val="FFFFFF"/>
              </a:solidFill>
              <a:ln w="12700">
                <a:solidFill>
                  <a:schemeClr val="bg2"/>
                </a:solidFill>
                <a:miter lim="800000"/>
                <a:headEnd/>
                <a:tailEnd/>
              </a:ln>
            </p:spPr>
            <p:txBody>
              <a:bodyPr wrap="none" anchor="ctr"/>
              <a:lstStyle/>
              <a:p>
                <a:pPr algn="l" eaLnBrk="0" hangingPunct="0">
                  <a:lnSpc>
                    <a:spcPct val="100000"/>
                  </a:lnSpc>
                </a:pPr>
                <a:endParaRPr lang="en-US" sz="2700">
                  <a:solidFill>
                    <a:srgbClr val="E0E0E0"/>
                  </a:solidFill>
                  <a:latin typeface="Helvetica" charset="0"/>
                  <a:ea typeface="ＭＳ Ｐゴシック" charset="0"/>
                </a:endParaRPr>
              </a:p>
            </p:txBody>
          </p:sp>
          <p:sp>
            <p:nvSpPr>
              <p:cNvPr id="84" name="Text Box 102"/>
              <p:cNvSpPr txBox="1">
                <a:spLocks noChangeArrowheads="1"/>
              </p:cNvSpPr>
              <p:nvPr/>
            </p:nvSpPr>
            <p:spPr bwMode="auto">
              <a:xfrm>
                <a:off x="360269" y="3016724"/>
                <a:ext cx="1522122" cy="5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lnSpc>
                    <a:spcPct val="100000"/>
                  </a:lnSpc>
                </a:pPr>
                <a:r>
                  <a:rPr lang="en-GB" sz="1900" dirty="0">
                    <a:solidFill>
                      <a:srgbClr val="000020"/>
                    </a:solidFill>
                    <a:latin typeface="Comic Sans MS" charset="0"/>
                  </a:rPr>
                  <a:t>Actionable outcome</a:t>
                </a:r>
              </a:p>
            </p:txBody>
          </p:sp>
          <p:pic>
            <p:nvPicPr>
              <p:cNvPr id="109572" name="Picture 109571"/>
              <p:cNvPicPr>
                <a:picLocks noChangeAspect="1"/>
              </p:cNvPicPr>
              <p:nvPr/>
            </p:nvPicPr>
            <p:blipFill>
              <a:blip r:embed="rId12"/>
              <a:stretch>
                <a:fillRect/>
              </a:stretch>
            </p:blipFill>
            <p:spPr>
              <a:xfrm>
                <a:off x="411320" y="3775414"/>
                <a:ext cx="1431219" cy="908274"/>
              </a:xfrm>
              <a:prstGeom prst="rect">
                <a:avLst/>
              </a:prstGeom>
            </p:spPr>
          </p:pic>
        </p:grpSp>
      </p:grpSp>
      <p:sp>
        <p:nvSpPr>
          <p:cNvPr id="2" name="Rounded Rectangle 1"/>
          <p:cNvSpPr/>
          <p:nvPr/>
        </p:nvSpPr>
        <p:spPr bwMode="auto">
          <a:xfrm rot="20912769">
            <a:off x="3084008" y="2541649"/>
            <a:ext cx="6799369" cy="970447"/>
          </a:xfrm>
          <a:prstGeom prst="roundRect">
            <a:avLst/>
          </a:prstGeom>
          <a:solidFill>
            <a:srgbClr val="FF0000"/>
          </a:solidFill>
          <a:ln w="9525" cap="flat" cmpd="sng" algn="ctr">
            <a:solidFill>
              <a:schemeClr val="tx1"/>
            </a:solidFill>
            <a:prstDash val="solid"/>
            <a:round/>
            <a:headEnd type="none" w="med" len="med"/>
            <a:tailEnd type="triangle" w="lg" len="med"/>
          </a:ln>
          <a:effectLst/>
          <a:extLst/>
        </p:spPr>
        <p:txBody>
          <a:bodyPr vert="horz" wrap="square" lIns="95990" tIns="95990" rIns="95990" bIns="95990" numCol="1" rtlCol="0" anchor="ctr" anchorCtr="0" compatLnSpc="1">
            <a:prstTxWarp prst="textNoShape">
              <a:avLst/>
            </a:prstTxWarp>
            <a:spAutoFit/>
          </a:bodyPr>
          <a:lstStyle/>
          <a:p>
            <a:pPr algn="ctr" defTabSz="1219050" fontAlgn="base">
              <a:lnSpc>
                <a:spcPct val="120000"/>
              </a:lnSpc>
              <a:spcBef>
                <a:spcPct val="0"/>
              </a:spcBef>
              <a:spcAft>
                <a:spcPct val="0"/>
              </a:spcAft>
            </a:pPr>
            <a:r>
              <a:rPr lang="en-GB" sz="3700" b="1" dirty="0">
                <a:solidFill>
                  <a:schemeClr val="bg1"/>
                </a:solidFill>
                <a:latin typeface="Verdana" pitchFamily="34" charset="0"/>
                <a:cs typeface="Arial" charset="0"/>
              </a:rPr>
              <a:t>No one single answer</a:t>
            </a:r>
          </a:p>
        </p:txBody>
      </p:sp>
    </p:spTree>
    <p:extLst>
      <p:ext uri="{BB962C8B-B14F-4D97-AF65-F5344CB8AC3E}">
        <p14:creationId xmlns:p14="http://schemas.microsoft.com/office/powerpoint/2010/main" val="21534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5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5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95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950A041-A957-4831-BA7C-F963211E893A}" type="slidenum">
              <a:rPr lang="en-GB" altLang="en-US" smtClean="0"/>
              <a:pPr>
                <a:defRPr/>
              </a:pPr>
              <a:t>2</a:t>
            </a:fld>
            <a:endParaRPr lang="en-GB" altLang="en-US"/>
          </a:p>
        </p:txBody>
      </p:sp>
      <p:sp>
        <p:nvSpPr>
          <p:cNvPr id="3" name="Title 7"/>
          <p:cNvSpPr txBox="1">
            <a:spLocks/>
          </p:cNvSpPr>
          <p:nvPr/>
        </p:nvSpPr>
        <p:spPr>
          <a:xfrm>
            <a:off x="335360" y="1025560"/>
            <a:ext cx="11232000" cy="950913"/>
          </a:xfrm>
          <a:prstGeom prst="rect">
            <a:avLst/>
          </a:prstGeom>
        </p:spPr>
        <p:txBody>
          <a:bodyPr lIns="121917" tIns="60958" rIns="121917" bIns="60958"/>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GB" altLang="en-US" b="1" kern="0" dirty="0"/>
              <a:t>Disclaimer</a:t>
            </a:r>
          </a:p>
        </p:txBody>
      </p:sp>
      <p:sp>
        <p:nvSpPr>
          <p:cNvPr id="5" name="Rectangle 3"/>
          <p:cNvSpPr txBox="1">
            <a:spLocks noChangeArrowheads="1"/>
          </p:cNvSpPr>
          <p:nvPr/>
        </p:nvSpPr>
        <p:spPr bwMode="auto">
          <a:xfrm>
            <a:off x="434885" y="1994849"/>
            <a:ext cx="11275483" cy="2400300"/>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pPr>
              <a:spcAft>
                <a:spcPct val="10000"/>
              </a:spcAft>
            </a:pPr>
            <a:r>
              <a:rPr lang="en-GB" altLang="en-US" kern="0" dirty="0">
                <a:solidFill>
                  <a:srgbClr val="000000"/>
                </a:solidFill>
              </a:rPr>
              <a:t>The views expressed in this presentation are my personal views and may not be understood or quoted as being made on behalf of or reflecting the position of the European Medicines Agency or one of its committees or working parties.</a:t>
            </a:r>
          </a:p>
        </p:txBody>
      </p:sp>
    </p:spTree>
    <p:extLst>
      <p:ext uri="{BB962C8B-B14F-4D97-AF65-F5344CB8AC3E}">
        <p14:creationId xmlns:p14="http://schemas.microsoft.com/office/powerpoint/2010/main" val="2320605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20</a:t>
            </a:fld>
            <a:endParaRPr lang="en-GB" altLang="en-US">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2" y="1521701"/>
            <a:ext cx="46386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32386" y="130152"/>
            <a:ext cx="5791970" cy="461665"/>
          </a:xfrm>
          <a:prstGeom prst="rect">
            <a:avLst/>
          </a:prstGeom>
          <a:noFill/>
        </p:spPr>
        <p:txBody>
          <a:bodyPr wrap="none" rtlCol="0">
            <a:spAutoFit/>
          </a:bodyPr>
          <a:lstStyle/>
          <a:p>
            <a:r>
              <a:rPr lang="en-GB" sz="2400" b="1" dirty="0" smtClean="0">
                <a:solidFill>
                  <a:schemeClr val="bg1"/>
                </a:solidFill>
              </a:rPr>
              <a:t>How do we navigate the maze?</a:t>
            </a:r>
            <a:endParaRPr lang="en-GB" sz="2400" b="1" dirty="0">
              <a:solidFill>
                <a:schemeClr val="bg1"/>
              </a:solidFill>
            </a:endParaRPr>
          </a:p>
        </p:txBody>
      </p:sp>
    </p:spTree>
    <p:extLst>
      <p:ext uri="{BB962C8B-B14F-4D97-AF65-F5344CB8AC3E}">
        <p14:creationId xmlns:p14="http://schemas.microsoft.com/office/powerpoint/2010/main" val="3604644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dirty="0">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21</a:t>
            </a:fld>
            <a:endParaRPr lang="en-GB" alt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76920494"/>
              </p:ext>
            </p:extLst>
          </p:nvPr>
        </p:nvGraphicFramePr>
        <p:xfrm>
          <a:off x="480506" y="791091"/>
          <a:ext cx="11310441" cy="5052998"/>
        </p:xfrm>
        <a:graphic>
          <a:graphicData uri="http://schemas.openxmlformats.org/drawingml/2006/table">
            <a:tbl>
              <a:tblPr firstRow="1" firstCol="1" bandRow="1">
                <a:tableStyleId>{5C22544A-7EE6-4342-B048-85BDC9FD1C3A}</a:tableStyleId>
              </a:tblPr>
              <a:tblGrid>
                <a:gridCol w="4549951"/>
                <a:gridCol w="6760490"/>
              </a:tblGrid>
              <a:tr h="1001381">
                <a:tc>
                  <a:txBody>
                    <a:bodyPr/>
                    <a:lstStyle/>
                    <a:p>
                      <a:pPr algn="ctr">
                        <a:spcAft>
                          <a:spcPts val="0"/>
                        </a:spcAft>
                      </a:pPr>
                      <a:endParaRPr lang="en-GB" sz="2400" dirty="0" smtClean="0">
                        <a:effectLst/>
                      </a:endParaRPr>
                    </a:p>
                    <a:p>
                      <a:pPr algn="ctr">
                        <a:spcAft>
                          <a:spcPts val="0"/>
                        </a:spcAft>
                      </a:pPr>
                      <a:r>
                        <a:rPr lang="en-GB" sz="2400" dirty="0" smtClean="0">
                          <a:effectLst/>
                        </a:rPr>
                        <a:t>Regulatory Challenges</a:t>
                      </a:r>
                    </a:p>
                    <a:p>
                      <a:pPr algn="ctr">
                        <a:spcAft>
                          <a:spcPts val="0"/>
                        </a:spcAft>
                      </a:pPr>
                      <a:endParaRPr lang="en-GB" sz="2400" dirty="0">
                        <a:effectLst/>
                        <a:latin typeface="Times New Roman"/>
                        <a:ea typeface="SimSun"/>
                      </a:endParaRPr>
                    </a:p>
                  </a:txBody>
                  <a:tcPr marL="68580" marR="68580" marT="0" marB="0">
                    <a:solidFill>
                      <a:schemeClr val="accent1">
                        <a:lumMod val="75000"/>
                      </a:schemeClr>
                    </a:solidFill>
                  </a:tcPr>
                </a:tc>
                <a:tc>
                  <a:txBody>
                    <a:bodyPr/>
                    <a:lstStyle/>
                    <a:p>
                      <a:pPr algn="ctr">
                        <a:spcAft>
                          <a:spcPts val="0"/>
                        </a:spcAft>
                      </a:pPr>
                      <a:endParaRPr lang="en-GB" sz="2400" dirty="0" smtClean="0">
                        <a:effectLst/>
                      </a:endParaRPr>
                    </a:p>
                    <a:p>
                      <a:pPr algn="ctr">
                        <a:spcAft>
                          <a:spcPts val="0"/>
                        </a:spcAft>
                      </a:pPr>
                      <a:r>
                        <a:rPr lang="en-GB" sz="2400" dirty="0" smtClean="0">
                          <a:effectLst/>
                        </a:rPr>
                        <a:t>Examples</a:t>
                      </a:r>
                      <a:endParaRPr lang="en-GB" sz="2400" dirty="0">
                        <a:effectLst/>
                        <a:latin typeface="Times New Roman"/>
                        <a:ea typeface="SimSun"/>
                      </a:endParaRPr>
                    </a:p>
                  </a:txBody>
                  <a:tcPr marL="68580" marR="68580" marT="0" marB="0">
                    <a:solidFill>
                      <a:schemeClr val="accent1">
                        <a:lumMod val="75000"/>
                      </a:schemeClr>
                    </a:solidFill>
                  </a:tcPr>
                </a:tc>
              </a:tr>
              <a:tr h="1001381">
                <a:tc>
                  <a:txBody>
                    <a:bodyPr/>
                    <a:lstStyle/>
                    <a:p>
                      <a:pPr algn="ctr">
                        <a:spcAft>
                          <a:spcPts val="0"/>
                        </a:spcAft>
                      </a:pPr>
                      <a:endParaRPr lang="en-GB" sz="2400" dirty="0" smtClean="0">
                        <a:effectLst/>
                      </a:endParaRPr>
                    </a:p>
                    <a:p>
                      <a:pPr algn="ctr">
                        <a:spcAft>
                          <a:spcPts val="0"/>
                        </a:spcAft>
                      </a:pPr>
                      <a:r>
                        <a:rPr lang="en-GB" sz="2400" dirty="0" smtClean="0">
                          <a:effectLst/>
                        </a:rPr>
                        <a:t>Operational</a:t>
                      </a:r>
                      <a:endParaRPr lang="en-GB" sz="2400" dirty="0">
                        <a:effectLst/>
                      </a:endParaRPr>
                    </a:p>
                    <a:p>
                      <a:pPr algn="ctr">
                        <a:spcAft>
                          <a:spcPts val="0"/>
                        </a:spcAft>
                      </a:pPr>
                      <a:r>
                        <a:rPr lang="en-GB" sz="2400" dirty="0">
                          <a:effectLst/>
                        </a:rPr>
                        <a:t> </a:t>
                      </a:r>
                      <a:endParaRPr lang="en-GB" sz="2400" dirty="0">
                        <a:effectLst/>
                        <a:latin typeface="Times New Roman"/>
                        <a:ea typeface="SimSun"/>
                      </a:endParaRPr>
                    </a:p>
                  </a:txBody>
                  <a:tcPr marL="68580" marR="68580" marT="0" marB="0">
                    <a:solidFill>
                      <a:schemeClr val="bg2">
                        <a:lumMod val="60000"/>
                        <a:lumOff val="40000"/>
                      </a:schemeClr>
                    </a:solidFill>
                  </a:tcPr>
                </a:tc>
                <a:tc>
                  <a:txBody>
                    <a:bodyPr/>
                    <a:lstStyle/>
                    <a:p>
                      <a:pPr algn="ctr">
                        <a:spcAft>
                          <a:spcPts val="0"/>
                        </a:spcAft>
                      </a:pPr>
                      <a:r>
                        <a:rPr lang="en-GB" sz="2000" dirty="0" smtClean="0">
                          <a:effectLst/>
                        </a:rPr>
                        <a:t>Timely data </a:t>
                      </a:r>
                      <a:r>
                        <a:rPr lang="en-GB" sz="2000" dirty="0">
                          <a:effectLst/>
                        </a:rPr>
                        <a:t>access to data sources across national borders, quality assurance processes, transparency of reporting, development of sustainable infrastructures, data privacy and ethical </a:t>
                      </a:r>
                      <a:r>
                        <a:rPr lang="en-GB" sz="2000" dirty="0" smtClean="0">
                          <a:effectLst/>
                        </a:rPr>
                        <a:t>considerations</a:t>
                      </a:r>
                      <a:r>
                        <a:rPr lang="en-GB" sz="2000" dirty="0">
                          <a:effectLst/>
                        </a:rPr>
                        <a:t> </a:t>
                      </a:r>
                      <a:endParaRPr lang="en-GB" sz="3200" dirty="0">
                        <a:effectLst/>
                        <a:latin typeface="Times New Roman"/>
                        <a:ea typeface="SimSun"/>
                      </a:endParaRPr>
                    </a:p>
                  </a:txBody>
                  <a:tcPr marL="68580" marR="68580" marT="0" marB="0"/>
                </a:tc>
              </a:tr>
              <a:tr h="1001381">
                <a:tc>
                  <a:txBody>
                    <a:bodyPr/>
                    <a:lstStyle/>
                    <a:p>
                      <a:pPr algn="ctr">
                        <a:spcAft>
                          <a:spcPts val="0"/>
                        </a:spcAft>
                      </a:pPr>
                      <a:endParaRPr lang="en-GB" sz="2400" dirty="0" smtClean="0">
                        <a:effectLst/>
                      </a:endParaRPr>
                    </a:p>
                    <a:p>
                      <a:pPr algn="ctr">
                        <a:spcAft>
                          <a:spcPts val="0"/>
                        </a:spcAft>
                      </a:pPr>
                      <a:r>
                        <a:rPr lang="en-GB" sz="2400" dirty="0" smtClean="0">
                          <a:effectLst/>
                        </a:rPr>
                        <a:t>Technological</a:t>
                      </a:r>
                      <a:endParaRPr lang="en-GB" sz="2400" dirty="0">
                        <a:effectLst/>
                      </a:endParaRPr>
                    </a:p>
                    <a:p>
                      <a:pPr algn="ctr">
                        <a:spcAft>
                          <a:spcPts val="0"/>
                        </a:spcAft>
                      </a:pPr>
                      <a:r>
                        <a:rPr lang="en-GB" sz="2400" dirty="0">
                          <a:effectLst/>
                        </a:rPr>
                        <a:t> </a:t>
                      </a:r>
                      <a:endParaRPr lang="en-GB" sz="2400" dirty="0">
                        <a:effectLst/>
                        <a:latin typeface="Times New Roman"/>
                        <a:ea typeface="SimSun"/>
                      </a:endParaRPr>
                    </a:p>
                  </a:txBody>
                  <a:tcPr marL="68580" marR="68580" marT="0" marB="0">
                    <a:solidFill>
                      <a:schemeClr val="bg2">
                        <a:lumMod val="60000"/>
                        <a:lumOff val="40000"/>
                      </a:schemeClr>
                    </a:solidFill>
                  </a:tcPr>
                </a:tc>
                <a:tc>
                  <a:txBody>
                    <a:bodyPr/>
                    <a:lstStyle/>
                    <a:p>
                      <a:pPr algn="ctr">
                        <a:spcAft>
                          <a:spcPts val="0"/>
                        </a:spcAft>
                      </a:pPr>
                      <a:endParaRPr lang="en-GB" sz="2000" dirty="0" smtClean="0">
                        <a:effectLst/>
                      </a:endParaRPr>
                    </a:p>
                    <a:p>
                      <a:pPr algn="ctr">
                        <a:spcAft>
                          <a:spcPts val="0"/>
                        </a:spcAft>
                      </a:pPr>
                      <a:r>
                        <a:rPr lang="en-GB" sz="2000" dirty="0" smtClean="0">
                          <a:effectLst/>
                        </a:rPr>
                        <a:t>Coding </a:t>
                      </a:r>
                      <a:r>
                        <a:rPr lang="en-GB" sz="2000" dirty="0">
                          <a:effectLst/>
                        </a:rPr>
                        <a:t>systems, terminologies, data formats, quality, data linkage, scope and content</a:t>
                      </a:r>
                      <a:endParaRPr lang="en-GB" sz="3200" dirty="0">
                        <a:effectLst/>
                        <a:latin typeface="Times New Roman"/>
                        <a:ea typeface="SimSun"/>
                      </a:endParaRPr>
                    </a:p>
                  </a:txBody>
                  <a:tcPr marL="68580" marR="68580" marT="0" marB="0"/>
                </a:tc>
              </a:tr>
              <a:tr h="1334438">
                <a:tc>
                  <a:txBody>
                    <a:bodyPr/>
                    <a:lstStyle/>
                    <a:p>
                      <a:pPr algn="ctr">
                        <a:spcAft>
                          <a:spcPts val="0"/>
                        </a:spcAft>
                      </a:pPr>
                      <a:endParaRPr lang="en-GB" sz="2400" dirty="0" smtClean="0">
                        <a:effectLst/>
                      </a:endParaRPr>
                    </a:p>
                    <a:p>
                      <a:pPr algn="ctr">
                        <a:spcAft>
                          <a:spcPts val="0"/>
                        </a:spcAft>
                      </a:pPr>
                      <a:r>
                        <a:rPr lang="en-GB" sz="2400" dirty="0" smtClean="0">
                          <a:effectLst/>
                        </a:rPr>
                        <a:t>Methodological</a:t>
                      </a:r>
                      <a:endParaRPr lang="en-GB" sz="2400" dirty="0">
                        <a:effectLst/>
                      </a:endParaRPr>
                    </a:p>
                    <a:p>
                      <a:pPr algn="ctr">
                        <a:spcAft>
                          <a:spcPts val="0"/>
                        </a:spcAft>
                      </a:pPr>
                      <a:r>
                        <a:rPr lang="en-GB" sz="2400" dirty="0">
                          <a:effectLst/>
                        </a:rPr>
                        <a:t> </a:t>
                      </a:r>
                      <a:endParaRPr lang="en-GB" sz="2400" dirty="0">
                        <a:effectLst/>
                        <a:latin typeface="Times New Roman"/>
                        <a:ea typeface="SimSun"/>
                      </a:endParaRPr>
                    </a:p>
                  </a:txBody>
                  <a:tcPr marL="68580" marR="68580" marT="0" marB="0">
                    <a:solidFill>
                      <a:schemeClr val="bg2">
                        <a:lumMod val="60000"/>
                        <a:lumOff val="40000"/>
                      </a:schemeClr>
                    </a:solidFill>
                  </a:tcPr>
                </a:tc>
                <a:tc>
                  <a:txBody>
                    <a:bodyPr/>
                    <a:lstStyle/>
                    <a:p>
                      <a:pPr algn="ctr">
                        <a:spcAft>
                          <a:spcPts val="0"/>
                        </a:spcAft>
                      </a:pPr>
                      <a:r>
                        <a:rPr lang="en-GB" sz="2000" dirty="0" smtClean="0">
                          <a:effectLst/>
                        </a:rPr>
                        <a:t>Management </a:t>
                      </a:r>
                      <a:r>
                        <a:rPr lang="en-GB" sz="2000" dirty="0">
                          <a:effectLst/>
                        </a:rPr>
                        <a:t>of biases, confounding, missing data, interpretation of heterogeneous results, </a:t>
                      </a:r>
                      <a:r>
                        <a:rPr lang="en-GB" sz="2000" dirty="0" smtClean="0">
                          <a:effectLst/>
                        </a:rPr>
                        <a:t>feasibility analysis, validation </a:t>
                      </a:r>
                      <a:r>
                        <a:rPr lang="en-GB" sz="2000" dirty="0">
                          <a:effectLst/>
                        </a:rPr>
                        <a:t>of data sources and new methodological approaches </a:t>
                      </a:r>
                      <a:r>
                        <a:rPr lang="en-GB" sz="2000" dirty="0" err="1">
                          <a:effectLst/>
                        </a:rPr>
                        <a:t>eg</a:t>
                      </a:r>
                      <a:r>
                        <a:rPr lang="en-GB" sz="2000" dirty="0">
                          <a:effectLst/>
                        </a:rPr>
                        <a:t> common data model</a:t>
                      </a:r>
                      <a:endParaRPr lang="en-GB" sz="3200" dirty="0">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val="985323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22</a:t>
            </a:fld>
            <a:endParaRPr lang="en-GB" altLang="en-US">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441" y="1521701"/>
            <a:ext cx="46386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32386" y="187302"/>
            <a:ext cx="5791970" cy="461665"/>
          </a:xfrm>
          <a:prstGeom prst="rect">
            <a:avLst/>
          </a:prstGeom>
          <a:noFill/>
        </p:spPr>
        <p:txBody>
          <a:bodyPr wrap="none" rtlCol="0">
            <a:spAutoFit/>
          </a:bodyPr>
          <a:lstStyle/>
          <a:p>
            <a:r>
              <a:rPr lang="en-GB" sz="2400" b="1" dirty="0" smtClean="0">
                <a:solidFill>
                  <a:schemeClr val="bg1"/>
                </a:solidFill>
              </a:rPr>
              <a:t>How do we navigate the maze?</a:t>
            </a:r>
            <a:endParaRPr lang="en-GB" sz="2400" b="1" dirty="0">
              <a:solidFill>
                <a:schemeClr val="bg1"/>
              </a:solidFill>
            </a:endParaRPr>
          </a:p>
        </p:txBody>
      </p:sp>
      <p:sp>
        <p:nvSpPr>
          <p:cNvPr id="5" name="Rounded Rectangle 4"/>
          <p:cNvSpPr/>
          <p:nvPr/>
        </p:nvSpPr>
        <p:spPr bwMode="auto">
          <a:xfrm>
            <a:off x="7031421" y="2032415"/>
            <a:ext cx="4508938" cy="2328419"/>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algn="ctr" defTabSz="914400" fontAlgn="base">
              <a:lnSpc>
                <a:spcPct val="120000"/>
              </a:lnSpc>
              <a:spcBef>
                <a:spcPct val="0"/>
              </a:spcBef>
              <a:spcAft>
                <a:spcPct val="0"/>
              </a:spcAft>
            </a:pPr>
            <a:r>
              <a:rPr lang="en-GB" sz="1800" b="1" dirty="0" smtClean="0">
                <a:solidFill>
                  <a:schemeClr val="tx2"/>
                </a:solidFill>
                <a:cs typeface="Arial" charset="0"/>
              </a:rPr>
              <a:t>Define the key parameters</a:t>
            </a:r>
            <a:r>
              <a:rPr lang="en-GB" sz="1800" b="1" dirty="0">
                <a:solidFill>
                  <a:schemeClr val="tx2"/>
                </a:solidFill>
              </a:rPr>
              <a:t> </a:t>
            </a:r>
            <a:r>
              <a:rPr lang="en-GB" sz="1800" b="1" dirty="0" smtClean="0">
                <a:solidFill>
                  <a:schemeClr val="tx2"/>
                </a:solidFill>
              </a:rPr>
              <a:t>to </a:t>
            </a:r>
            <a:r>
              <a:rPr lang="en-GB" sz="1800" b="1" dirty="0">
                <a:solidFill>
                  <a:schemeClr val="tx2"/>
                </a:solidFill>
              </a:rPr>
              <a:t>be considered in both designing and assessing a study to enhance the quality of evidence generated and the consistency of regulatory decision making</a:t>
            </a:r>
            <a:r>
              <a:rPr lang="en-GB" sz="1800" b="1" dirty="0" smtClean="0">
                <a:solidFill>
                  <a:schemeClr val="tx2"/>
                </a:solidFill>
                <a:cs typeface="Arial" charset="0"/>
              </a:rPr>
              <a:t> </a:t>
            </a:r>
            <a:endParaRPr kumimoji="0" lang="en-GB" sz="1800" b="1" i="0" u="none" strike="noStrike" cap="none" normalizeH="0" baseline="0" dirty="0" smtClean="0">
              <a:ln>
                <a:noFill/>
              </a:ln>
              <a:solidFill>
                <a:schemeClr val="tx2"/>
              </a:solidFill>
              <a:effectLst/>
              <a:cs typeface="Arial" charset="0"/>
            </a:endParaRPr>
          </a:p>
        </p:txBody>
      </p:sp>
    </p:spTree>
    <p:extLst>
      <p:ext uri="{BB962C8B-B14F-4D97-AF65-F5344CB8AC3E}">
        <p14:creationId xmlns:p14="http://schemas.microsoft.com/office/powerpoint/2010/main" val="4222024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063755" y="6405563"/>
            <a:ext cx="8638116" cy="292100"/>
          </a:xfrm>
        </p:spPr>
        <p:txBody>
          <a:bodyPr/>
          <a:lstStyle/>
          <a:p>
            <a:pPr>
              <a:defRPr/>
            </a:pPr>
            <a:endParaRPr lang="en-GB" altLang="en-US">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23</a:t>
            </a:fld>
            <a:endParaRPr lang="en-GB" altLang="en-US">
              <a:solidFill>
                <a:srgbClr val="000000"/>
              </a:solidFill>
            </a:endParaRPr>
          </a:p>
        </p:txBody>
      </p:sp>
      <p:grpSp>
        <p:nvGrpSpPr>
          <p:cNvPr id="5" name="Group 4"/>
          <p:cNvGrpSpPr/>
          <p:nvPr/>
        </p:nvGrpSpPr>
        <p:grpSpPr>
          <a:xfrm>
            <a:off x="2519127" y="764704"/>
            <a:ext cx="3229781" cy="3581482"/>
            <a:chOff x="1414227" y="764704"/>
            <a:chExt cx="3229781" cy="358148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227" y="764704"/>
              <a:ext cx="3229781" cy="3581482"/>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1589017" y="1904481"/>
              <a:ext cx="2124059" cy="461665"/>
            </a:xfrm>
            <a:prstGeom prst="rect">
              <a:avLst/>
            </a:prstGeom>
            <a:noFill/>
          </p:spPr>
          <p:txBody>
            <a:bodyPr wrap="square" rtlCol="0">
              <a:spAutoFit/>
            </a:bodyPr>
            <a:lstStyle/>
            <a:p>
              <a:pPr>
                <a:lnSpc>
                  <a:spcPct val="100000"/>
                </a:lnSpc>
              </a:pPr>
              <a:r>
                <a:rPr lang="en-GB" sz="2400" b="1" dirty="0" smtClean="0">
                  <a:solidFill>
                    <a:schemeClr val="bg1"/>
                  </a:solidFill>
                </a:rPr>
                <a:t>Adequate </a:t>
              </a:r>
              <a:endParaRPr lang="en-GB" sz="2400" b="1" dirty="0">
                <a:solidFill>
                  <a:schemeClr val="bg1"/>
                </a:solidFill>
              </a:endParaRPr>
            </a:p>
          </p:txBody>
        </p:sp>
      </p:grpSp>
      <p:sp>
        <p:nvSpPr>
          <p:cNvPr id="8" name="TextBox 7"/>
          <p:cNvSpPr txBox="1"/>
          <p:nvPr/>
        </p:nvSpPr>
        <p:spPr>
          <a:xfrm>
            <a:off x="6741664" y="3269205"/>
            <a:ext cx="2256908" cy="334310"/>
          </a:xfrm>
          <a:prstGeom prst="rect">
            <a:avLst/>
          </a:prstGeom>
          <a:noFill/>
        </p:spPr>
        <p:txBody>
          <a:bodyPr wrap="square" rtlCol="0">
            <a:spAutoFit/>
          </a:bodyPr>
          <a:lstStyle/>
          <a:p>
            <a:pPr>
              <a:lnSpc>
                <a:spcPct val="100000"/>
              </a:lnSpc>
              <a:spcAft>
                <a:spcPts val="3000"/>
              </a:spcAft>
            </a:pPr>
            <a:endParaRPr lang="en-GB" sz="1800" dirty="0"/>
          </a:p>
        </p:txBody>
      </p:sp>
      <p:grpSp>
        <p:nvGrpSpPr>
          <p:cNvPr id="9" name="Group 8"/>
          <p:cNvGrpSpPr/>
          <p:nvPr/>
        </p:nvGrpSpPr>
        <p:grpSpPr>
          <a:xfrm>
            <a:off x="4163244" y="764704"/>
            <a:ext cx="4835328" cy="2332945"/>
            <a:chOff x="3058344" y="764704"/>
            <a:chExt cx="4516660" cy="2332945"/>
          </a:xfrm>
          <a:effectLst>
            <a:outerShdw blurRad="50800" dist="38100" dir="5400000" algn="t" rotWithShape="0">
              <a:prstClr val="black">
                <a:alpha val="40000"/>
              </a:prstClr>
            </a:outerShdw>
          </a:effectLst>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344" y="764704"/>
              <a:ext cx="4123686" cy="2332945"/>
            </a:xfrm>
            <a:prstGeom prst="rect">
              <a:avLst/>
            </a:prstGeom>
          </p:spPr>
        </p:pic>
        <p:sp>
          <p:nvSpPr>
            <p:cNvPr id="11" name="TextBox 10"/>
            <p:cNvSpPr txBox="1"/>
            <p:nvPr/>
          </p:nvSpPr>
          <p:spPr>
            <a:xfrm>
              <a:off x="4334644" y="969257"/>
              <a:ext cx="3240360" cy="461665"/>
            </a:xfrm>
            <a:prstGeom prst="rect">
              <a:avLst/>
            </a:prstGeom>
            <a:noFill/>
          </p:spPr>
          <p:txBody>
            <a:bodyPr wrap="square" rtlCol="0">
              <a:spAutoFit/>
            </a:bodyPr>
            <a:lstStyle/>
            <a:p>
              <a:pPr>
                <a:lnSpc>
                  <a:spcPct val="100000"/>
                </a:lnSpc>
              </a:pPr>
              <a:r>
                <a:rPr lang="en-GB" sz="2400" b="1" dirty="0" smtClean="0">
                  <a:solidFill>
                    <a:schemeClr val="bg1"/>
                  </a:solidFill>
                </a:rPr>
                <a:t>Consistency</a:t>
              </a:r>
              <a:endParaRPr lang="en-GB" sz="2400" b="1" dirty="0">
                <a:solidFill>
                  <a:schemeClr val="bg1"/>
                </a:solidFill>
              </a:endParaRPr>
            </a:p>
          </p:txBody>
        </p:sp>
      </p:grpSp>
      <p:grpSp>
        <p:nvGrpSpPr>
          <p:cNvPr id="12" name="Group 11"/>
          <p:cNvGrpSpPr/>
          <p:nvPr/>
        </p:nvGrpSpPr>
        <p:grpSpPr>
          <a:xfrm>
            <a:off x="6540996" y="764704"/>
            <a:ext cx="3220212" cy="4199888"/>
            <a:chOff x="5436096" y="764704"/>
            <a:chExt cx="2693439" cy="4199888"/>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764704"/>
              <a:ext cx="2693439" cy="4199888"/>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6129953" y="3541064"/>
              <a:ext cx="1999582" cy="430887"/>
            </a:xfrm>
            <a:prstGeom prst="rect">
              <a:avLst/>
            </a:prstGeom>
            <a:noFill/>
          </p:spPr>
          <p:txBody>
            <a:bodyPr wrap="square" rtlCol="0">
              <a:spAutoFit/>
            </a:bodyPr>
            <a:lstStyle/>
            <a:p>
              <a:pPr>
                <a:lnSpc>
                  <a:spcPct val="100000"/>
                </a:lnSpc>
                <a:spcAft>
                  <a:spcPts val="3000"/>
                </a:spcAft>
              </a:pPr>
              <a:r>
                <a:rPr lang="en-GB" sz="2200" b="1" dirty="0" smtClean="0">
                  <a:solidFill>
                    <a:schemeClr val="bg1"/>
                  </a:solidFill>
                </a:rPr>
                <a:t>Transparency</a:t>
              </a:r>
              <a:endParaRPr lang="en-GB" sz="2200" b="1" dirty="0">
                <a:solidFill>
                  <a:schemeClr val="bg1"/>
                </a:solidFill>
              </a:endParaRPr>
            </a:p>
          </p:txBody>
        </p:sp>
      </p:grpSp>
      <p:grpSp>
        <p:nvGrpSpPr>
          <p:cNvPr id="15" name="Group 14"/>
          <p:cNvGrpSpPr/>
          <p:nvPr/>
        </p:nvGrpSpPr>
        <p:grpSpPr>
          <a:xfrm>
            <a:off x="5582624" y="5085184"/>
            <a:ext cx="4818676" cy="1515242"/>
            <a:chOff x="4029460" y="5085184"/>
            <a:chExt cx="4649152" cy="1515242"/>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460" y="5085184"/>
              <a:ext cx="4070932" cy="1515242"/>
            </a:xfrm>
            <a:prstGeom prst="rect">
              <a:avLst/>
            </a:prstGeom>
            <a:effectLst>
              <a:outerShdw blurRad="50800" dist="38100" dir="5400000" algn="t" rotWithShape="0">
                <a:prstClr val="black">
                  <a:alpha val="40000"/>
                </a:prstClr>
              </a:outerShdw>
            </a:effectLst>
          </p:spPr>
        </p:pic>
        <p:sp>
          <p:nvSpPr>
            <p:cNvPr id="17" name="TextBox 16"/>
            <p:cNvSpPr txBox="1"/>
            <p:nvPr/>
          </p:nvSpPr>
          <p:spPr>
            <a:xfrm>
              <a:off x="4718172" y="5545433"/>
              <a:ext cx="3960440" cy="461665"/>
            </a:xfrm>
            <a:prstGeom prst="rect">
              <a:avLst/>
            </a:prstGeom>
            <a:noFill/>
          </p:spPr>
          <p:txBody>
            <a:bodyPr wrap="square" rtlCol="0">
              <a:spAutoFit/>
            </a:bodyPr>
            <a:lstStyle/>
            <a:p>
              <a:pPr>
                <a:lnSpc>
                  <a:spcPct val="100000"/>
                </a:lnSpc>
                <a:spcAft>
                  <a:spcPts val="0"/>
                </a:spcAft>
              </a:pPr>
              <a:r>
                <a:rPr lang="en-GB" sz="2400" b="1" dirty="0" smtClean="0">
                  <a:solidFill>
                    <a:schemeClr val="bg1"/>
                  </a:solidFill>
                </a:rPr>
                <a:t>Accessibility</a:t>
              </a:r>
            </a:p>
          </p:txBody>
        </p:sp>
      </p:grpSp>
      <p:grpSp>
        <p:nvGrpSpPr>
          <p:cNvPr id="18" name="Group 17"/>
          <p:cNvGrpSpPr/>
          <p:nvPr/>
        </p:nvGrpSpPr>
        <p:grpSpPr>
          <a:xfrm>
            <a:off x="2534233" y="3068960"/>
            <a:ext cx="3303209" cy="3525795"/>
            <a:chOff x="1429334" y="3068960"/>
            <a:chExt cx="2854634" cy="3525795"/>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9334" y="3068960"/>
              <a:ext cx="2854634" cy="3525795"/>
            </a:xfrm>
            <a:prstGeom prst="rect">
              <a:avLst/>
            </a:prstGeom>
            <a:effectLst>
              <a:outerShdw blurRad="50800" dist="38100" dir="5400000" algn="t" rotWithShape="0">
                <a:prstClr val="black">
                  <a:alpha val="40000"/>
                </a:prstClr>
              </a:outerShdw>
            </a:effectLst>
          </p:spPr>
        </p:pic>
        <p:sp>
          <p:nvSpPr>
            <p:cNvPr id="20" name="TextBox 19"/>
            <p:cNvSpPr txBox="1"/>
            <p:nvPr/>
          </p:nvSpPr>
          <p:spPr>
            <a:xfrm>
              <a:off x="1547663" y="5244008"/>
              <a:ext cx="2334156" cy="461665"/>
            </a:xfrm>
            <a:prstGeom prst="rect">
              <a:avLst/>
            </a:prstGeom>
            <a:noFill/>
          </p:spPr>
          <p:txBody>
            <a:bodyPr wrap="square" rtlCol="0">
              <a:spAutoFit/>
            </a:bodyPr>
            <a:lstStyle/>
            <a:p>
              <a:pPr>
                <a:lnSpc>
                  <a:spcPct val="100000"/>
                </a:lnSpc>
                <a:spcAft>
                  <a:spcPts val="3000"/>
                </a:spcAft>
              </a:pPr>
              <a:r>
                <a:rPr lang="en-GB" sz="2400" b="1" dirty="0" smtClean="0">
                  <a:solidFill>
                    <a:schemeClr val="bg1"/>
                  </a:solidFill>
                </a:rPr>
                <a:t>Sustainability</a:t>
              </a:r>
              <a:endParaRPr lang="en-GB" sz="2200" b="1" dirty="0">
                <a:solidFill>
                  <a:schemeClr val="bg1"/>
                </a:solidFill>
              </a:endParaRPr>
            </a:p>
          </p:txBody>
        </p:sp>
      </p:grpSp>
      <p:sp>
        <p:nvSpPr>
          <p:cNvPr id="21" name="Teardrop 20"/>
          <p:cNvSpPr/>
          <p:nvPr/>
        </p:nvSpPr>
        <p:spPr bwMode="auto">
          <a:xfrm rot="497377">
            <a:off x="4323509" y="2262485"/>
            <a:ext cx="2822518" cy="2822518"/>
          </a:xfrm>
          <a:prstGeom prst="teardrop">
            <a:avLst/>
          </a:prstGeom>
          <a:solidFill>
            <a:schemeClr val="bg1">
              <a:lumMod val="95000"/>
            </a:schemeClr>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22" name="TextBox 21"/>
          <p:cNvSpPr txBox="1"/>
          <p:nvPr/>
        </p:nvSpPr>
        <p:spPr>
          <a:xfrm>
            <a:off x="4397283" y="3192666"/>
            <a:ext cx="2880320" cy="830997"/>
          </a:xfrm>
          <a:prstGeom prst="rect">
            <a:avLst/>
          </a:prstGeom>
          <a:noFill/>
        </p:spPr>
        <p:txBody>
          <a:bodyPr wrap="square" rtlCol="0">
            <a:spAutoFit/>
          </a:bodyPr>
          <a:lstStyle/>
          <a:p>
            <a:pPr algn="ctr">
              <a:lnSpc>
                <a:spcPct val="100000"/>
              </a:lnSpc>
            </a:pPr>
            <a:r>
              <a:rPr lang="en-GB" sz="2400" b="1" dirty="0" smtClean="0">
                <a:solidFill>
                  <a:schemeClr val="tx1"/>
                </a:solidFill>
              </a:rPr>
              <a:t>Criteria for Acceptability</a:t>
            </a:r>
            <a:endParaRPr lang="en-GB" sz="2400" b="1" dirty="0">
              <a:solidFill>
                <a:schemeClr val="tx1"/>
              </a:solidFill>
            </a:endParaRPr>
          </a:p>
        </p:txBody>
      </p:sp>
    </p:spTree>
    <p:extLst>
      <p:ext uri="{BB962C8B-B14F-4D97-AF65-F5344CB8AC3E}">
        <p14:creationId xmlns:p14="http://schemas.microsoft.com/office/powerpoint/2010/main" val="31125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pPr>
                <a:defRPr/>
              </a:pPr>
              <a:t>24</a:t>
            </a:fld>
            <a:endParaRPr lang="en-GB" altLang="en-US"/>
          </a:p>
        </p:txBody>
      </p:sp>
      <p:sp>
        <p:nvSpPr>
          <p:cNvPr id="4" name="TextBox 3"/>
          <p:cNvSpPr txBox="1"/>
          <p:nvPr/>
        </p:nvSpPr>
        <p:spPr>
          <a:xfrm>
            <a:off x="2056261" y="924485"/>
            <a:ext cx="8597860" cy="615549"/>
          </a:xfrm>
          <a:prstGeom prst="rect">
            <a:avLst/>
          </a:prstGeom>
          <a:noFill/>
        </p:spPr>
        <p:txBody>
          <a:bodyPr wrap="none" lIns="121917" tIns="60958" rIns="121917" bIns="60958" rtlCol="0">
            <a:spAutoFit/>
          </a:bodyPr>
          <a:lstStyle/>
          <a:p>
            <a:r>
              <a:rPr lang="en-GB" sz="2700" b="1" dirty="0"/>
              <a:t>What does the </a:t>
            </a:r>
            <a:r>
              <a:rPr lang="en-GB" sz="3200" b="1" dirty="0"/>
              <a:t>regulatory</a:t>
            </a:r>
            <a:r>
              <a:rPr lang="en-GB" sz="2700" b="1" dirty="0"/>
              <a:t> network need?</a:t>
            </a:r>
          </a:p>
        </p:txBody>
      </p:sp>
      <p:sp>
        <p:nvSpPr>
          <p:cNvPr id="5" name="Rectangle 4"/>
          <p:cNvSpPr/>
          <p:nvPr/>
        </p:nvSpPr>
        <p:spPr>
          <a:xfrm>
            <a:off x="2056261" y="2146096"/>
            <a:ext cx="8488908" cy="2708430"/>
          </a:xfrm>
          <a:prstGeom prst="rect">
            <a:avLst/>
          </a:prstGeom>
        </p:spPr>
        <p:txBody>
          <a:bodyPr wrap="square" lIns="121917" tIns="60958" rIns="121917" bIns="60958">
            <a:spAutoFit/>
          </a:bodyPr>
          <a:lstStyle/>
          <a:p>
            <a:pPr algn="ctr"/>
            <a:r>
              <a:rPr lang="en-US" sz="2400" b="1" dirty="0">
                <a:solidFill>
                  <a:schemeClr val="tx2"/>
                </a:solidFill>
              </a:rPr>
              <a:t>timely</a:t>
            </a:r>
            <a:r>
              <a:rPr lang="en-US" sz="2400" dirty="0">
                <a:solidFill>
                  <a:schemeClr val="tx2"/>
                </a:solidFill>
              </a:rPr>
              <a:t> access to data that is high quality, is </a:t>
            </a:r>
            <a:r>
              <a:rPr lang="en-US" sz="2400" b="1" dirty="0">
                <a:solidFill>
                  <a:schemeClr val="tx2"/>
                </a:solidFill>
              </a:rPr>
              <a:t>actionable </a:t>
            </a:r>
            <a:r>
              <a:rPr lang="en-US" sz="2400" dirty="0">
                <a:solidFill>
                  <a:schemeClr val="tx2"/>
                </a:solidFill>
              </a:rPr>
              <a:t>and relevant for benefit-risk assessment, which supports </a:t>
            </a:r>
            <a:r>
              <a:rPr lang="en-US" sz="2400" b="1" dirty="0">
                <a:solidFill>
                  <a:schemeClr val="tx2"/>
                </a:solidFill>
              </a:rPr>
              <a:t>multiple use cases</a:t>
            </a:r>
            <a:r>
              <a:rPr lang="en-US" sz="2400" dirty="0">
                <a:solidFill>
                  <a:schemeClr val="tx2"/>
                </a:solidFill>
              </a:rPr>
              <a:t>, is </a:t>
            </a:r>
            <a:r>
              <a:rPr lang="en-US" sz="2400" b="1" dirty="0">
                <a:solidFill>
                  <a:schemeClr val="tx2"/>
                </a:solidFill>
              </a:rPr>
              <a:t>representative</a:t>
            </a:r>
            <a:r>
              <a:rPr lang="en-US" sz="2400" dirty="0">
                <a:solidFill>
                  <a:schemeClr val="tx2"/>
                </a:solidFill>
              </a:rPr>
              <a:t> </a:t>
            </a:r>
            <a:r>
              <a:rPr lang="en-US" sz="2400" dirty="0" smtClean="0">
                <a:solidFill>
                  <a:schemeClr val="tx2"/>
                </a:solidFill>
              </a:rPr>
              <a:t>of </a:t>
            </a:r>
            <a:r>
              <a:rPr lang="en-US" sz="2400" dirty="0">
                <a:solidFill>
                  <a:schemeClr val="tx2"/>
                </a:solidFill>
              </a:rPr>
              <a:t>Europe, of </a:t>
            </a:r>
            <a:r>
              <a:rPr lang="en-US" sz="2400" b="1" dirty="0">
                <a:solidFill>
                  <a:schemeClr val="tx2"/>
                </a:solidFill>
              </a:rPr>
              <a:t>sufficient quality</a:t>
            </a:r>
            <a:r>
              <a:rPr lang="en-US" sz="2400" dirty="0">
                <a:solidFill>
                  <a:schemeClr val="tx2"/>
                </a:solidFill>
              </a:rPr>
              <a:t> and generated in through a </a:t>
            </a:r>
            <a:r>
              <a:rPr lang="en-US" sz="2400" b="1" dirty="0">
                <a:solidFill>
                  <a:schemeClr val="tx2"/>
                </a:solidFill>
              </a:rPr>
              <a:t>transparent </a:t>
            </a:r>
            <a:r>
              <a:rPr lang="en-US" sz="2400" dirty="0">
                <a:solidFill>
                  <a:schemeClr val="tx2"/>
                </a:solidFill>
              </a:rPr>
              <a:t>methodology and is delivered through a platform with</a:t>
            </a:r>
            <a:r>
              <a:rPr lang="en-US" sz="2400" b="1" dirty="0">
                <a:solidFill>
                  <a:schemeClr val="tx2"/>
                </a:solidFill>
              </a:rPr>
              <a:t> robust data governance</a:t>
            </a:r>
            <a:endParaRPr lang="en-GB" sz="2400" dirty="0">
              <a:solidFill>
                <a:schemeClr val="tx2"/>
              </a:solidFill>
            </a:endParaRPr>
          </a:p>
        </p:txBody>
      </p:sp>
    </p:spTree>
    <p:extLst>
      <p:ext uri="{BB962C8B-B14F-4D97-AF65-F5344CB8AC3E}">
        <p14:creationId xmlns:p14="http://schemas.microsoft.com/office/powerpoint/2010/main" val="4220877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25</a:t>
            </a:fld>
            <a:endParaRPr lang="en-GB" altLang="en-US">
              <a:solidFill>
                <a:srgbClr val="000000"/>
              </a:solidFill>
            </a:endParaRPr>
          </a:p>
        </p:txBody>
      </p:sp>
      <p:sp>
        <p:nvSpPr>
          <p:cNvPr id="4" name="TextBox 3"/>
          <p:cNvSpPr txBox="1"/>
          <p:nvPr/>
        </p:nvSpPr>
        <p:spPr>
          <a:xfrm>
            <a:off x="4160125" y="7509"/>
            <a:ext cx="3272051" cy="646331"/>
          </a:xfrm>
          <a:prstGeom prst="rect">
            <a:avLst/>
          </a:prstGeom>
          <a:noFill/>
        </p:spPr>
        <p:txBody>
          <a:bodyPr wrap="none" lIns="91420" tIns="45718" rIns="91420" bIns="45718" rtlCol="0">
            <a:spAutoFit/>
          </a:bodyPr>
          <a:lstStyle/>
          <a:p>
            <a:r>
              <a:rPr lang="en-GB" sz="3600" b="1" dirty="0">
                <a:solidFill>
                  <a:schemeClr val="bg1"/>
                </a:solidFill>
              </a:rPr>
              <a:t>Conclusions</a:t>
            </a:r>
          </a:p>
        </p:txBody>
      </p:sp>
      <p:sp>
        <p:nvSpPr>
          <p:cNvPr id="5" name="TextBox 4"/>
          <p:cNvSpPr txBox="1"/>
          <p:nvPr/>
        </p:nvSpPr>
        <p:spPr>
          <a:xfrm>
            <a:off x="307082" y="813457"/>
            <a:ext cx="11564359" cy="6192460"/>
          </a:xfrm>
          <a:prstGeom prst="rect">
            <a:avLst/>
          </a:prstGeom>
          <a:noFill/>
        </p:spPr>
        <p:txBody>
          <a:bodyPr wrap="square" lIns="91420" tIns="45718" rIns="91420" bIns="45718" rtlCol="0">
            <a:spAutoFit/>
          </a:bodyPr>
          <a:lstStyle/>
          <a:p>
            <a:pPr marL="342818" indent="-342818">
              <a:lnSpc>
                <a:spcPct val="120000"/>
              </a:lnSpc>
              <a:spcAft>
                <a:spcPts val="1200"/>
              </a:spcAft>
              <a:buFont typeface="Arial" panose="020B0604020202020204" pitchFamily="34" charset="0"/>
              <a:buChar char="•"/>
            </a:pPr>
            <a:r>
              <a:rPr lang="en-GB" sz="1800" dirty="0"/>
              <a:t>Big data offers the possibility to derive novel insights to support decision making but also brings unknowns around data quality and hence the robustness of the evidence generated</a:t>
            </a:r>
          </a:p>
          <a:p>
            <a:pPr marL="342818" indent="-342818">
              <a:lnSpc>
                <a:spcPct val="120000"/>
              </a:lnSpc>
              <a:spcAft>
                <a:spcPts val="1200"/>
              </a:spcAft>
              <a:buFont typeface="Arial" panose="020B0604020202020204" pitchFamily="34" charset="0"/>
              <a:buChar char="•"/>
            </a:pPr>
            <a:r>
              <a:rPr lang="en-GB" sz="1800" dirty="0">
                <a:solidFill>
                  <a:schemeClr val="tx2"/>
                </a:solidFill>
              </a:rPr>
              <a:t>A regulatory strategy is required now to determine how and when in the product life cycle the utilisation of such data can bring </a:t>
            </a:r>
            <a:r>
              <a:rPr lang="en-GB" sz="1800" dirty="0" smtClean="0">
                <a:solidFill>
                  <a:schemeClr val="tx2"/>
                </a:solidFill>
              </a:rPr>
              <a:t>value</a:t>
            </a:r>
          </a:p>
          <a:p>
            <a:pPr marL="342818" indent="-342818">
              <a:lnSpc>
                <a:spcPct val="120000"/>
              </a:lnSpc>
              <a:spcAft>
                <a:spcPts val="1200"/>
              </a:spcAft>
              <a:buFont typeface="Arial" panose="020B0604020202020204" pitchFamily="34" charset="0"/>
              <a:buChar char="•"/>
            </a:pPr>
            <a:r>
              <a:rPr lang="en-GB" sz="1800" dirty="0" smtClean="0"/>
              <a:t>Importantly we need to build capacity and expertise across the regulatory network</a:t>
            </a:r>
            <a:endParaRPr lang="en-GB" sz="1800" dirty="0"/>
          </a:p>
          <a:p>
            <a:pPr marL="342818" indent="-342818">
              <a:lnSpc>
                <a:spcPct val="120000"/>
              </a:lnSpc>
              <a:spcAft>
                <a:spcPts val="1200"/>
              </a:spcAft>
              <a:buFont typeface="Arial" panose="020B0604020202020204" pitchFamily="34" charset="0"/>
              <a:buChar char="•"/>
            </a:pPr>
            <a:r>
              <a:rPr lang="en-GB" sz="1800" dirty="0" smtClean="0">
                <a:solidFill>
                  <a:schemeClr val="tx2"/>
                </a:solidFill>
              </a:rPr>
              <a:t>Defining exact evidentiary standards a priori is difficult as necessary standards will vary depending on the context of use.</a:t>
            </a:r>
            <a:endParaRPr lang="en-GB" sz="1800" dirty="0">
              <a:solidFill>
                <a:schemeClr val="tx2"/>
              </a:solidFill>
            </a:endParaRPr>
          </a:p>
          <a:p>
            <a:pPr marL="342818" indent="-342818">
              <a:lnSpc>
                <a:spcPct val="120000"/>
              </a:lnSpc>
              <a:spcAft>
                <a:spcPts val="1200"/>
              </a:spcAft>
              <a:buFont typeface="Arial" panose="020B0604020202020204" pitchFamily="34" charset="0"/>
              <a:buChar char="•"/>
            </a:pPr>
            <a:r>
              <a:rPr lang="en-GB" sz="1800" dirty="0"/>
              <a:t>T</a:t>
            </a:r>
            <a:r>
              <a:rPr lang="en-GB" sz="1800" dirty="0" smtClean="0"/>
              <a:t>here </a:t>
            </a:r>
            <a:r>
              <a:rPr lang="en-GB" sz="1800" dirty="0"/>
              <a:t>is a need for guidance on the key parameters which need to be considered in both designing and assessing a study to enhance the quality of evidence generated and the consistency of regulatory decision </a:t>
            </a:r>
            <a:r>
              <a:rPr lang="en-GB" sz="1800" dirty="0" smtClean="0"/>
              <a:t>making.</a:t>
            </a:r>
          </a:p>
          <a:p>
            <a:pPr marL="342818" indent="-342818">
              <a:lnSpc>
                <a:spcPct val="120000"/>
              </a:lnSpc>
              <a:spcAft>
                <a:spcPts val="1200"/>
              </a:spcAft>
              <a:buFont typeface="Arial" panose="020B0604020202020204" pitchFamily="34" charset="0"/>
              <a:buChar char="•"/>
            </a:pPr>
            <a:r>
              <a:rPr lang="en-GB" sz="1800" dirty="0">
                <a:solidFill>
                  <a:schemeClr val="tx2"/>
                </a:solidFill>
              </a:rPr>
              <a:t>T</a:t>
            </a:r>
            <a:r>
              <a:rPr lang="en-GB" sz="1800" dirty="0" smtClean="0">
                <a:solidFill>
                  <a:schemeClr val="tx2"/>
                </a:solidFill>
              </a:rPr>
              <a:t>here </a:t>
            </a:r>
            <a:r>
              <a:rPr lang="en-GB" sz="1800" dirty="0">
                <a:solidFill>
                  <a:schemeClr val="tx2"/>
                </a:solidFill>
              </a:rPr>
              <a:t>is an urgent need to consider the data needs for the future, to consider the scope, depth and quality of data that will be required to enable generation of reliable </a:t>
            </a:r>
            <a:r>
              <a:rPr lang="en-GB" sz="1800" i="1" dirty="0">
                <a:solidFill>
                  <a:schemeClr val="tx2"/>
                </a:solidFill>
              </a:rPr>
              <a:t>evidence by design</a:t>
            </a:r>
            <a:r>
              <a:rPr lang="en-GB" sz="1800" dirty="0">
                <a:solidFill>
                  <a:schemeClr val="tx2"/>
                </a:solidFill>
              </a:rPr>
              <a:t> suitable for </a:t>
            </a:r>
            <a:r>
              <a:rPr lang="en-GB" sz="1800" dirty="0" smtClean="0">
                <a:solidFill>
                  <a:schemeClr val="tx2"/>
                </a:solidFill>
              </a:rPr>
              <a:t>a broad range of regulatory </a:t>
            </a:r>
            <a:r>
              <a:rPr lang="en-GB" sz="1800" dirty="0">
                <a:solidFill>
                  <a:schemeClr val="tx2"/>
                </a:solidFill>
              </a:rPr>
              <a:t>use cases. </a:t>
            </a:r>
          </a:p>
          <a:p>
            <a:pPr marL="342818" indent="-342818">
              <a:lnSpc>
                <a:spcPct val="120000"/>
              </a:lnSpc>
              <a:spcAft>
                <a:spcPts val="1200"/>
              </a:spcAft>
              <a:buFont typeface="Arial" panose="020B0604020202020204" pitchFamily="34" charset="0"/>
              <a:buChar char="•"/>
            </a:pPr>
            <a:endParaRPr lang="en-GB" sz="1800" dirty="0" smtClean="0"/>
          </a:p>
          <a:p>
            <a:pPr marL="342818" indent="-342818">
              <a:lnSpc>
                <a:spcPct val="120000"/>
              </a:lnSpc>
              <a:spcAft>
                <a:spcPts val="1200"/>
              </a:spcAft>
              <a:buFont typeface="Arial" panose="020B0604020202020204" pitchFamily="34" charset="0"/>
              <a:buChar char="•"/>
            </a:pPr>
            <a:endParaRPr lang="en-GB"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83"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917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2874" y="6388999"/>
            <a:ext cx="410633" cy="239712"/>
          </a:xfrm>
        </p:spPr>
        <p:txBody>
          <a:bodyPr/>
          <a:lstStyle/>
          <a:p>
            <a:fld id="{CE1512B7-A4D3-45D6-AC99-9D6C4D21B5B0}" type="slidenum">
              <a:rPr lang="en-GB" altLang="en-US" smtClean="0"/>
              <a:pPr/>
              <a:t>26</a:t>
            </a:fld>
            <a:endParaRPr lang="en-GB"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52" y="34142"/>
            <a:ext cx="899941" cy="61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0012" y="1239910"/>
            <a:ext cx="5489245" cy="5386087"/>
          </a:xfrm>
          <a:prstGeom prst="rect">
            <a:avLst/>
          </a:prstGeom>
          <a:noFill/>
        </p:spPr>
        <p:txBody>
          <a:bodyPr wrap="square" lIns="121890" tIns="60945" rIns="121890" bIns="60945" rtlCol="0">
            <a:spAutoFit/>
          </a:bodyPr>
          <a:lstStyle/>
          <a:p>
            <a:pPr algn="l"/>
            <a:r>
              <a:rPr lang="en-GB" b="1" dirty="0" smtClean="0"/>
              <a:t>Chairs</a:t>
            </a:r>
          </a:p>
          <a:p>
            <a:pPr marL="380897" indent="-380897">
              <a:buFont typeface="Arial" panose="020B0604020202020204" pitchFamily="34" charset="0"/>
              <a:buChar char="•"/>
            </a:pPr>
            <a:r>
              <a:rPr lang="en-GB" dirty="0" smtClean="0"/>
              <a:t>Nikolai Brun (DKMA)</a:t>
            </a:r>
          </a:p>
          <a:p>
            <a:pPr marL="380897" indent="-380897">
              <a:buFont typeface="Arial" panose="020B0604020202020204" pitchFamily="34" charset="0"/>
              <a:buChar char="•"/>
            </a:pPr>
            <a:r>
              <a:rPr lang="en-GB" dirty="0" smtClean="0"/>
              <a:t>Alison Cave (EMA)</a:t>
            </a:r>
          </a:p>
          <a:p>
            <a:pPr marL="380897" indent="-380897">
              <a:buFont typeface="Arial" panose="020B0604020202020204" pitchFamily="34" charset="0"/>
              <a:buChar char="•"/>
            </a:pPr>
            <a:endParaRPr lang="en-GB" dirty="0" smtClean="0"/>
          </a:p>
          <a:p>
            <a:pPr algn="l"/>
            <a:r>
              <a:rPr lang="en-GB" b="1" dirty="0" smtClean="0"/>
              <a:t>Members (taskforce and subgroups)</a:t>
            </a:r>
            <a:endParaRPr lang="en-GB" dirty="0" smtClean="0"/>
          </a:p>
          <a:p>
            <a:pPr marL="380897" indent="-380897">
              <a:buFont typeface="Arial" panose="020B0604020202020204" pitchFamily="34" charset="0"/>
              <a:buChar char="•"/>
            </a:pPr>
            <a:r>
              <a:rPr lang="en-GB" dirty="0" smtClean="0"/>
              <a:t>Aldana Ross (DK)</a:t>
            </a:r>
          </a:p>
          <a:p>
            <a:pPr marL="380897" indent="-380897">
              <a:buFont typeface="Arial" panose="020B0604020202020204" pitchFamily="34" charset="0"/>
              <a:buChar char="•"/>
            </a:pPr>
            <a:r>
              <a:rPr lang="en-GB" dirty="0" smtClean="0"/>
              <a:t>Paolo Alcini (EMA)</a:t>
            </a:r>
          </a:p>
          <a:p>
            <a:pPr marL="380897" indent="-380897">
              <a:buFont typeface="Arial" panose="020B0604020202020204" pitchFamily="34" charset="0"/>
              <a:buChar char="•"/>
            </a:pPr>
            <a:r>
              <a:rPr lang="en-GB" dirty="0" err="1"/>
              <a:t>Gianmario</a:t>
            </a:r>
            <a:r>
              <a:rPr lang="en-GB" dirty="0"/>
              <a:t> </a:t>
            </a:r>
            <a:r>
              <a:rPr lang="en-GB" dirty="0" err="1"/>
              <a:t>Candore</a:t>
            </a:r>
            <a:r>
              <a:rPr lang="en-GB" dirty="0"/>
              <a:t> (EMA)</a:t>
            </a:r>
          </a:p>
          <a:p>
            <a:pPr marL="380897" indent="-380897">
              <a:buFont typeface="Arial" panose="020B0604020202020204" pitchFamily="34" charset="0"/>
              <a:buChar char="•"/>
            </a:pPr>
            <a:r>
              <a:rPr lang="en-GB" altLang="en-US" dirty="0">
                <a:ea typeface="Verdana" pitchFamily="34" charset="0"/>
                <a:cs typeface="Verdana" pitchFamily="34" charset="0"/>
              </a:rPr>
              <a:t>Zsuzsanna Cserjés </a:t>
            </a:r>
            <a:r>
              <a:rPr lang="en-GB" altLang="en-US" dirty="0" err="1" smtClean="0">
                <a:ea typeface="Verdana" pitchFamily="34" charset="0"/>
                <a:cs typeface="Verdana" pitchFamily="34" charset="0"/>
              </a:rPr>
              <a:t>Szabone</a:t>
            </a:r>
            <a:r>
              <a:rPr lang="en-GB" altLang="en-US" dirty="0" smtClean="0">
                <a:ea typeface="Verdana" pitchFamily="34" charset="0"/>
                <a:cs typeface="Verdana" pitchFamily="34" charset="0"/>
              </a:rPr>
              <a:t> </a:t>
            </a:r>
            <a:r>
              <a:rPr lang="en-GB" dirty="0" smtClean="0"/>
              <a:t>(</a:t>
            </a:r>
            <a:r>
              <a:rPr lang="en-GB" dirty="0"/>
              <a:t>Hu</a:t>
            </a:r>
            <a:r>
              <a:rPr lang="en-GB" dirty="0" smtClean="0"/>
              <a:t>)</a:t>
            </a:r>
          </a:p>
          <a:p>
            <a:pPr marL="380897" indent="-380897">
              <a:buFont typeface="Arial" panose="020B0604020202020204" pitchFamily="34" charset="0"/>
              <a:buChar char="•"/>
            </a:pPr>
            <a:r>
              <a:rPr lang="en-GB" dirty="0" smtClean="0"/>
              <a:t>Dieter </a:t>
            </a:r>
            <a:r>
              <a:rPr lang="en-GB" dirty="0" err="1" smtClean="0"/>
              <a:t>Deforce</a:t>
            </a:r>
            <a:r>
              <a:rPr lang="en-GB" dirty="0" smtClean="0"/>
              <a:t> (BE)</a:t>
            </a:r>
          </a:p>
          <a:p>
            <a:pPr marL="380897" indent="-380897">
              <a:buFont typeface="Arial" panose="020B0604020202020204" pitchFamily="34" charset="0"/>
              <a:buChar char="•"/>
            </a:pPr>
            <a:r>
              <a:rPr lang="en-GB" dirty="0" smtClean="0"/>
              <a:t>Katherine </a:t>
            </a:r>
            <a:r>
              <a:rPr lang="en-GB" dirty="0"/>
              <a:t>Donegan (UK</a:t>
            </a:r>
            <a:r>
              <a:rPr lang="en-GB" dirty="0" smtClean="0"/>
              <a:t>)</a:t>
            </a:r>
          </a:p>
          <a:p>
            <a:pPr marL="380897" indent="-380897">
              <a:buFont typeface="Arial" panose="020B0604020202020204" pitchFamily="34" charset="0"/>
              <a:buChar char="•"/>
            </a:pPr>
            <a:r>
              <a:rPr lang="en-GB" altLang="en-US" dirty="0" smtClean="0">
                <a:ea typeface="Verdana" pitchFamily="34" charset="0"/>
                <a:cs typeface="Verdana" pitchFamily="34" charset="0"/>
              </a:rPr>
              <a:t>Roxana </a:t>
            </a:r>
            <a:r>
              <a:rPr lang="en-GB" altLang="en-US" dirty="0" err="1" smtClean="0">
                <a:ea typeface="Verdana" pitchFamily="34" charset="0"/>
                <a:cs typeface="Verdana" pitchFamily="34" charset="0"/>
              </a:rPr>
              <a:t>Dondera</a:t>
            </a:r>
            <a:r>
              <a:rPr lang="en-GB" altLang="en-US" dirty="0" smtClean="0">
                <a:ea typeface="Verdana" pitchFamily="34" charset="0"/>
                <a:cs typeface="Verdana" pitchFamily="34" charset="0"/>
              </a:rPr>
              <a:t> (RO)</a:t>
            </a:r>
          </a:p>
          <a:p>
            <a:pPr marL="380897" indent="-380897">
              <a:buFont typeface="Arial" panose="020B0604020202020204" pitchFamily="34" charset="0"/>
              <a:buChar char="•"/>
            </a:pPr>
            <a:r>
              <a:rPr lang="en-GB" altLang="en-US" dirty="0" smtClean="0">
                <a:ea typeface="Verdana" pitchFamily="34" charset="0"/>
                <a:cs typeface="Verdana" pitchFamily="34" charset="0"/>
              </a:rPr>
              <a:t>Gavril Flores (MT)</a:t>
            </a:r>
            <a:endParaRPr lang="en-GB" altLang="en-US" dirty="0">
              <a:ea typeface="Verdana" pitchFamily="34" charset="0"/>
              <a:cs typeface="Verdana" pitchFamily="34" charset="0"/>
            </a:endParaRPr>
          </a:p>
          <a:p>
            <a:pPr marL="380897" indent="-380897">
              <a:buFont typeface="Arial" panose="020B0604020202020204" pitchFamily="34" charset="0"/>
              <a:buChar char="•"/>
            </a:pPr>
            <a:r>
              <a:rPr lang="en-GB" dirty="0"/>
              <a:t>Per Fuglerud NO (until June 2017)</a:t>
            </a:r>
          </a:p>
          <a:p>
            <a:pPr marL="380897" indent="-380897">
              <a:buFont typeface="Arial" panose="020B0604020202020204" pitchFamily="34" charset="0"/>
              <a:buChar char="•"/>
            </a:pPr>
            <a:r>
              <a:rPr lang="en-GB" dirty="0"/>
              <a:t>Mark Goldammer (DE</a:t>
            </a:r>
            <a:r>
              <a:rPr lang="en-GB" dirty="0" smtClean="0"/>
              <a:t>)</a:t>
            </a:r>
            <a:r>
              <a:rPr lang="en-GB" altLang="en-US" dirty="0">
                <a:ea typeface="Verdana" pitchFamily="34" charset="0"/>
                <a:cs typeface="Verdana" pitchFamily="34" charset="0"/>
              </a:rPr>
              <a:t> </a:t>
            </a:r>
            <a:endParaRPr lang="en-GB" altLang="en-US" dirty="0" smtClean="0">
              <a:ea typeface="Verdana" pitchFamily="34" charset="0"/>
              <a:cs typeface="Verdana" pitchFamily="34" charset="0"/>
            </a:endParaRPr>
          </a:p>
          <a:p>
            <a:pPr marL="380897" indent="-380897">
              <a:buFont typeface="Arial" panose="020B0604020202020204" pitchFamily="34" charset="0"/>
              <a:buChar char="•"/>
            </a:pPr>
            <a:r>
              <a:rPr lang="en-GB" altLang="en-US" dirty="0" smtClean="0">
                <a:ea typeface="Verdana" pitchFamily="34" charset="0"/>
                <a:cs typeface="Verdana" pitchFamily="34" charset="0"/>
              </a:rPr>
              <a:t>Kevin </a:t>
            </a:r>
            <a:r>
              <a:rPr lang="en-GB" altLang="en-US" dirty="0">
                <a:ea typeface="Verdana" pitchFamily="34" charset="0"/>
                <a:cs typeface="Verdana" pitchFamily="34" charset="0"/>
              </a:rPr>
              <a:t>Horan (IE)</a:t>
            </a:r>
          </a:p>
          <a:p>
            <a:pPr marL="380897" indent="-380897">
              <a:buFont typeface="Arial" panose="020B0604020202020204" pitchFamily="34" charset="0"/>
              <a:buChar char="•"/>
            </a:pPr>
            <a:endParaRPr lang="en-GB" dirty="0"/>
          </a:p>
          <a:p>
            <a:pPr marL="380897" indent="-380897">
              <a:buFont typeface="Arial" panose="020B0604020202020204" pitchFamily="34" charset="0"/>
              <a:buChar char="•"/>
            </a:pPr>
            <a:endParaRPr lang="en-GB" dirty="0" smtClean="0"/>
          </a:p>
        </p:txBody>
      </p:sp>
      <p:sp>
        <p:nvSpPr>
          <p:cNvPr id="8" name="TextBox 7"/>
          <p:cNvSpPr txBox="1"/>
          <p:nvPr/>
        </p:nvSpPr>
        <p:spPr>
          <a:xfrm>
            <a:off x="6660113" y="1256485"/>
            <a:ext cx="5715000" cy="5093699"/>
          </a:xfrm>
          <a:prstGeom prst="rect">
            <a:avLst/>
          </a:prstGeom>
          <a:noFill/>
        </p:spPr>
        <p:txBody>
          <a:bodyPr wrap="square" lIns="121890" tIns="60945" rIns="121890" bIns="60945" rtlCol="0">
            <a:spAutoFit/>
          </a:bodyPr>
          <a:lstStyle/>
          <a:p>
            <a:pPr marL="380897" indent="-380897">
              <a:buFont typeface="Arial" panose="020B0604020202020204" pitchFamily="34" charset="0"/>
              <a:buChar char="•"/>
            </a:pPr>
            <a:r>
              <a:rPr lang="en-GB" altLang="en-US" dirty="0" smtClean="0">
                <a:ea typeface="Verdana" pitchFamily="34" charset="0"/>
                <a:cs typeface="Verdana" pitchFamily="34" charset="0"/>
              </a:rPr>
              <a:t>Antti </a:t>
            </a:r>
            <a:r>
              <a:rPr lang="en-GB" altLang="en-US" dirty="0" err="1" smtClean="0">
                <a:ea typeface="Verdana" pitchFamily="34" charset="0"/>
                <a:cs typeface="Verdana" pitchFamily="34" charset="0"/>
              </a:rPr>
              <a:t>Hyvarinen</a:t>
            </a:r>
            <a:r>
              <a:rPr lang="en-GB" altLang="en-US" dirty="0" smtClean="0">
                <a:ea typeface="Verdana" pitchFamily="34" charset="0"/>
                <a:cs typeface="Verdana" pitchFamily="34" charset="0"/>
              </a:rPr>
              <a:t> (FI)</a:t>
            </a:r>
          </a:p>
          <a:p>
            <a:pPr marL="380897" indent="-380897">
              <a:buFont typeface="Arial" panose="020B0604020202020204" pitchFamily="34" charset="0"/>
              <a:buChar char="•"/>
            </a:pPr>
            <a:r>
              <a:rPr lang="en-GB" altLang="en-US" dirty="0" smtClean="0">
                <a:ea typeface="Verdana" pitchFamily="34" charset="0"/>
                <a:cs typeface="Verdana" pitchFamily="34" charset="0"/>
              </a:rPr>
              <a:t>Vesa </a:t>
            </a:r>
            <a:r>
              <a:rPr lang="en-GB" altLang="en-US" dirty="0">
                <a:ea typeface="Verdana" pitchFamily="34" charset="0"/>
                <a:cs typeface="Verdana" pitchFamily="34" charset="0"/>
              </a:rPr>
              <a:t>Kiviniemi </a:t>
            </a:r>
            <a:r>
              <a:rPr lang="en-GB" dirty="0"/>
              <a:t>(FIMEA</a:t>
            </a:r>
            <a:r>
              <a:rPr lang="en-GB" dirty="0" smtClean="0"/>
              <a:t>)</a:t>
            </a:r>
          </a:p>
          <a:p>
            <a:pPr marL="380897" indent="-380897">
              <a:buFont typeface="Arial" panose="020B0604020202020204" pitchFamily="34" charset="0"/>
              <a:buChar char="•"/>
            </a:pPr>
            <a:r>
              <a:rPr lang="en-GB" altLang="en-US" dirty="0" smtClean="0">
                <a:ea typeface="Verdana" pitchFamily="34" charset="0"/>
                <a:cs typeface="Verdana" pitchFamily="34" charset="0"/>
              </a:rPr>
              <a:t>Cesar Hernandez Garcia (ES)</a:t>
            </a:r>
          </a:p>
          <a:p>
            <a:pPr marL="380897" indent="-380897">
              <a:buFont typeface="Arial" panose="020B0604020202020204" pitchFamily="34" charset="0"/>
              <a:buChar char="•"/>
            </a:pPr>
            <a:r>
              <a:rPr lang="en-GB" altLang="en-US" dirty="0" smtClean="0">
                <a:ea typeface="Verdana" pitchFamily="34" charset="0"/>
                <a:cs typeface="Verdana" pitchFamily="34" charset="0"/>
              </a:rPr>
              <a:t>Renate </a:t>
            </a:r>
            <a:r>
              <a:rPr lang="en-GB" altLang="en-US" dirty="0">
                <a:ea typeface="Verdana" pitchFamily="34" charset="0"/>
                <a:cs typeface="Verdana" pitchFamily="34" charset="0"/>
              </a:rPr>
              <a:t>König (PEI</a:t>
            </a:r>
            <a:r>
              <a:rPr lang="en-GB" altLang="en-US" dirty="0" smtClean="0">
                <a:ea typeface="Verdana" pitchFamily="34" charset="0"/>
                <a:cs typeface="Verdana" pitchFamily="34" charset="0"/>
              </a:rPr>
              <a:t>) </a:t>
            </a:r>
          </a:p>
          <a:p>
            <a:pPr marL="380897" indent="-380897">
              <a:buFont typeface="Arial" panose="020B0604020202020204" pitchFamily="34" charset="0"/>
              <a:buChar char="•"/>
            </a:pPr>
            <a:r>
              <a:rPr lang="en-GB" altLang="en-US" dirty="0" smtClean="0">
                <a:ea typeface="Verdana" pitchFamily="34" charset="0"/>
                <a:cs typeface="Verdana" pitchFamily="34" charset="0"/>
              </a:rPr>
              <a:t>Marc Lehmann (EMA)</a:t>
            </a:r>
          </a:p>
          <a:p>
            <a:pPr marL="380897" indent="-380897">
              <a:buFont typeface="Arial" panose="020B0604020202020204" pitchFamily="34" charset="0"/>
              <a:buChar char="•"/>
            </a:pPr>
            <a:r>
              <a:rPr lang="en-GB" altLang="en-US" dirty="0" smtClean="0">
                <a:ea typeface="Verdana" pitchFamily="34" charset="0"/>
                <a:cs typeface="Verdana" pitchFamily="34" charset="0"/>
              </a:rPr>
              <a:t>Miguel Angel </a:t>
            </a:r>
            <a:r>
              <a:rPr lang="en-GB" altLang="en-US" dirty="0" err="1" smtClean="0">
                <a:ea typeface="Verdana" pitchFamily="34" charset="0"/>
                <a:cs typeface="Verdana" pitchFamily="34" charset="0"/>
              </a:rPr>
              <a:t>Macia</a:t>
            </a:r>
            <a:r>
              <a:rPr lang="en-GB" altLang="en-US" dirty="0" smtClean="0">
                <a:ea typeface="Verdana" pitchFamily="34" charset="0"/>
                <a:cs typeface="Verdana" pitchFamily="34" charset="0"/>
              </a:rPr>
              <a:t> (ES)</a:t>
            </a:r>
          </a:p>
          <a:p>
            <a:pPr marL="380897" indent="-380897">
              <a:buFont typeface="Arial" panose="020B0604020202020204" pitchFamily="34" charset="0"/>
              <a:buChar char="•"/>
            </a:pPr>
            <a:r>
              <a:rPr lang="en-GB" altLang="en-US" dirty="0" smtClean="0">
                <a:ea typeface="Verdana" pitchFamily="34" charset="0"/>
                <a:cs typeface="Verdana" pitchFamily="34" charset="0"/>
              </a:rPr>
              <a:t>Didier </a:t>
            </a:r>
            <a:r>
              <a:rPr lang="en-GB" altLang="en-US" dirty="0" err="1" smtClean="0">
                <a:ea typeface="Verdana" pitchFamily="34" charset="0"/>
                <a:cs typeface="Verdana" pitchFamily="34" charset="0"/>
              </a:rPr>
              <a:t>Meulendijks</a:t>
            </a:r>
            <a:r>
              <a:rPr lang="en-GB" altLang="en-US" dirty="0" smtClean="0">
                <a:ea typeface="Verdana" pitchFamily="34" charset="0"/>
                <a:cs typeface="Verdana" pitchFamily="34" charset="0"/>
              </a:rPr>
              <a:t> (CBG-MEB)</a:t>
            </a:r>
            <a:endParaRPr lang="en-GB" altLang="en-US" dirty="0">
              <a:ea typeface="Verdana" pitchFamily="34" charset="0"/>
              <a:cs typeface="Verdana" pitchFamily="34" charset="0"/>
            </a:endParaRPr>
          </a:p>
          <a:p>
            <a:pPr marL="380897" indent="-380897">
              <a:buFont typeface="Arial" panose="020B0604020202020204" pitchFamily="34" charset="0"/>
              <a:buChar char="•"/>
            </a:pPr>
            <a:r>
              <a:rPr lang="en-GB" dirty="0" smtClean="0"/>
              <a:t>Randi </a:t>
            </a:r>
            <a:r>
              <a:rPr lang="en-GB" dirty="0" err="1" smtClean="0"/>
              <a:t>Munk</a:t>
            </a:r>
            <a:r>
              <a:rPr lang="en-GB" dirty="0" smtClean="0"/>
              <a:t>-Jacobsen (DKMA)</a:t>
            </a:r>
          </a:p>
          <a:p>
            <a:pPr marL="380897" indent="-380897">
              <a:buFont typeface="Arial" panose="020B0604020202020204" pitchFamily="34" charset="0"/>
              <a:buChar char="•"/>
            </a:pPr>
            <a:r>
              <a:rPr lang="en-GB" dirty="0" smtClean="0"/>
              <a:t>Martin Nyeland (DKMA)</a:t>
            </a:r>
          </a:p>
          <a:p>
            <a:pPr marL="380897" indent="-380897">
              <a:buFont typeface="Arial" panose="020B0604020202020204" pitchFamily="34" charset="0"/>
              <a:buChar char="•"/>
            </a:pPr>
            <a:r>
              <a:rPr lang="en-GB" altLang="en-US" dirty="0" smtClean="0">
                <a:ea typeface="Verdana" pitchFamily="34" charset="0"/>
                <a:cs typeface="Verdana" pitchFamily="34" charset="0"/>
              </a:rPr>
              <a:t>Marjon </a:t>
            </a:r>
            <a:r>
              <a:rPr lang="en-GB" altLang="en-US" dirty="0">
                <a:ea typeface="Verdana" pitchFamily="34" charset="0"/>
                <a:cs typeface="Verdana" pitchFamily="34" charset="0"/>
              </a:rPr>
              <a:t>Pasmooij </a:t>
            </a:r>
            <a:r>
              <a:rPr lang="en-GB" dirty="0"/>
              <a:t>(CBG-MEB</a:t>
            </a:r>
            <a:r>
              <a:rPr lang="en-GB" dirty="0" smtClean="0"/>
              <a:t>)</a:t>
            </a:r>
          </a:p>
          <a:p>
            <a:pPr marL="380897" indent="-380897">
              <a:buFont typeface="Arial" panose="020B0604020202020204" pitchFamily="34" charset="0"/>
              <a:buChar char="•"/>
            </a:pPr>
            <a:r>
              <a:rPr lang="en-GB" dirty="0" smtClean="0"/>
              <a:t>Alexandra Pacurariu (EMA)</a:t>
            </a:r>
          </a:p>
          <a:p>
            <a:pPr marL="380897" indent="-380897">
              <a:buFont typeface="Arial" panose="020B0604020202020204" pitchFamily="34" charset="0"/>
              <a:buChar char="•"/>
            </a:pPr>
            <a:r>
              <a:rPr lang="en-GB" dirty="0" smtClean="0"/>
              <a:t>Luis Pinheiro (EMA</a:t>
            </a:r>
            <a:r>
              <a:rPr lang="en-GB" dirty="0"/>
              <a:t>) </a:t>
            </a:r>
            <a:endParaRPr lang="en-GB" dirty="0" smtClean="0"/>
          </a:p>
          <a:p>
            <a:pPr marL="380897" indent="-380897">
              <a:buFont typeface="Arial" panose="020B0604020202020204" pitchFamily="34" charset="0"/>
              <a:buChar char="•"/>
            </a:pPr>
            <a:r>
              <a:rPr lang="en-GB" dirty="0" smtClean="0"/>
              <a:t>Hans </a:t>
            </a:r>
            <a:r>
              <a:rPr lang="en-GB" dirty="0"/>
              <a:t>Ovelgönne (CBG-MEB</a:t>
            </a:r>
            <a:r>
              <a:rPr lang="en-GB" dirty="0" smtClean="0"/>
              <a:t>)</a:t>
            </a:r>
          </a:p>
          <a:p>
            <a:pPr marL="380897" indent="-380897">
              <a:buFont typeface="Arial" panose="020B0604020202020204" pitchFamily="34" charset="0"/>
              <a:buChar char="•"/>
            </a:pPr>
            <a:r>
              <a:rPr lang="en-GB" dirty="0" err="1" smtClean="0"/>
              <a:t>Mateja</a:t>
            </a:r>
            <a:r>
              <a:rPr lang="en-GB" dirty="0" smtClean="0"/>
              <a:t> </a:t>
            </a:r>
            <a:r>
              <a:rPr lang="en-GB" dirty="0" err="1" smtClean="0"/>
              <a:t>Sajovic</a:t>
            </a:r>
            <a:r>
              <a:rPr lang="en-GB" dirty="0" smtClean="0"/>
              <a:t> (SI)</a:t>
            </a:r>
          </a:p>
          <a:p>
            <a:pPr marL="380897" indent="-380897">
              <a:buFont typeface="Arial" panose="020B0604020202020204" pitchFamily="34" charset="0"/>
              <a:buChar char="•"/>
            </a:pPr>
            <a:r>
              <a:rPr lang="en-GB" dirty="0" smtClean="0"/>
              <a:t>Roxana </a:t>
            </a:r>
            <a:r>
              <a:rPr lang="en-GB" dirty="0" err="1" smtClean="0"/>
              <a:t>Stroe</a:t>
            </a:r>
            <a:r>
              <a:rPr lang="en-GB" dirty="0" smtClean="0"/>
              <a:t> (RO)</a:t>
            </a:r>
          </a:p>
          <a:p>
            <a:pPr marL="380897" indent="-380897">
              <a:buFont typeface="Arial" panose="020B0604020202020204" pitchFamily="34" charset="0"/>
              <a:buChar char="•"/>
            </a:pPr>
            <a:r>
              <a:rPr lang="en-GB" dirty="0" smtClean="0"/>
              <a:t>Panagiotis Telonis (EMA)</a:t>
            </a:r>
            <a:endParaRPr lang="en-GB" dirty="0"/>
          </a:p>
          <a:p>
            <a:pPr marL="380897" indent="-380897">
              <a:buFont typeface="Arial" panose="020B0604020202020204" pitchFamily="34" charset="0"/>
              <a:buChar char="•"/>
            </a:pPr>
            <a:endParaRPr lang="en-GB" dirty="0" smtClean="0"/>
          </a:p>
        </p:txBody>
      </p:sp>
      <p:sp>
        <p:nvSpPr>
          <p:cNvPr id="3" name="TextBox 2"/>
          <p:cNvSpPr txBox="1"/>
          <p:nvPr/>
        </p:nvSpPr>
        <p:spPr>
          <a:xfrm>
            <a:off x="1462115" y="676168"/>
            <a:ext cx="9686300" cy="492439"/>
          </a:xfrm>
          <a:prstGeom prst="rect">
            <a:avLst/>
          </a:prstGeom>
          <a:noFill/>
        </p:spPr>
        <p:txBody>
          <a:bodyPr wrap="none" lIns="121890" tIns="60945" rIns="121890" bIns="60945" rtlCol="0">
            <a:spAutoFit/>
          </a:bodyPr>
          <a:lstStyle/>
          <a:p>
            <a:r>
              <a:rPr lang="en-GB" sz="2400" b="1" dirty="0">
                <a:solidFill>
                  <a:schemeClr val="tx2"/>
                </a:solidFill>
              </a:rPr>
              <a:t>Membership of HMA/EMA Joint Task Force on Big Data</a:t>
            </a:r>
          </a:p>
        </p:txBody>
      </p:sp>
      <p:sp>
        <p:nvSpPr>
          <p:cNvPr id="7" name="TextBox 6"/>
          <p:cNvSpPr txBox="1"/>
          <p:nvPr/>
        </p:nvSpPr>
        <p:spPr>
          <a:xfrm>
            <a:off x="1462117" y="6241277"/>
            <a:ext cx="6244723" cy="384721"/>
          </a:xfrm>
          <a:prstGeom prst="rect">
            <a:avLst/>
          </a:prstGeom>
          <a:noFill/>
        </p:spPr>
        <p:txBody>
          <a:bodyPr wrap="none" lIns="91426" tIns="45718" rIns="91426" bIns="45718" rtlCol="0">
            <a:spAutoFit/>
          </a:bodyPr>
          <a:lstStyle/>
          <a:p>
            <a:r>
              <a:rPr lang="en-GB" dirty="0"/>
              <a:t>Secretariat: Randi Munk-Jakobsen </a:t>
            </a:r>
            <a:r>
              <a:rPr lang="en-GB" dirty="0" smtClean="0"/>
              <a:t>(Tina Engraff) </a:t>
            </a:r>
            <a:endParaRPr lang="en-GB" dirty="0"/>
          </a:p>
        </p:txBody>
      </p:sp>
    </p:spTree>
    <p:extLst>
      <p:ext uri="{BB962C8B-B14F-4D97-AF65-F5344CB8AC3E}">
        <p14:creationId xmlns:p14="http://schemas.microsoft.com/office/powerpoint/2010/main" val="1566114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8368" y="2070472"/>
            <a:ext cx="11232000" cy="590443"/>
          </a:xfrm>
          <a:prstGeom prst="rect">
            <a:avLst/>
          </a:prstGeom>
        </p:spPr>
        <p:txBody>
          <a:bodyPr lIns="0" tIns="0" rIns="0" bIns="0" anchor="b" anchorCtr="0"/>
          <a:lstStyle>
            <a:lvl1pPr algn="ctr" rtl="0" fontAlgn="base">
              <a:lnSpc>
                <a:spcPts val="2700"/>
              </a:lnSpc>
              <a:spcBef>
                <a:spcPct val="0"/>
              </a:spcBef>
              <a:spcAft>
                <a:spcPct val="0"/>
              </a:spcAft>
              <a:defRPr sz="2800">
                <a:solidFill>
                  <a:schemeClr val="tx2"/>
                </a:solidFill>
                <a:latin typeface="+mj-lt"/>
                <a:ea typeface="+mj-ea"/>
                <a:cs typeface="+mj-cs"/>
              </a:defRPr>
            </a:lvl1pPr>
            <a:lvl2pPr algn="l" rtl="0" fontAlgn="base">
              <a:lnSpc>
                <a:spcPts val="3600"/>
              </a:lnSpc>
              <a:spcBef>
                <a:spcPct val="0"/>
              </a:spcBef>
              <a:spcAft>
                <a:spcPct val="0"/>
              </a:spcAft>
              <a:defRPr sz="2800">
                <a:solidFill>
                  <a:schemeClr val="tx2"/>
                </a:solidFill>
                <a:latin typeface="Verdana" pitchFamily="34" charset="0"/>
                <a:cs typeface="Arial" charset="0"/>
              </a:defRPr>
            </a:lvl2pPr>
            <a:lvl3pPr algn="l" rtl="0" fontAlgn="base">
              <a:lnSpc>
                <a:spcPts val="3600"/>
              </a:lnSpc>
              <a:spcBef>
                <a:spcPct val="0"/>
              </a:spcBef>
              <a:spcAft>
                <a:spcPct val="0"/>
              </a:spcAft>
              <a:defRPr sz="2800">
                <a:solidFill>
                  <a:schemeClr val="tx2"/>
                </a:solidFill>
                <a:latin typeface="Verdana" pitchFamily="34" charset="0"/>
                <a:cs typeface="Arial" charset="0"/>
              </a:defRPr>
            </a:lvl3pPr>
            <a:lvl4pPr algn="l" rtl="0" fontAlgn="base">
              <a:lnSpc>
                <a:spcPts val="3600"/>
              </a:lnSpc>
              <a:spcBef>
                <a:spcPct val="0"/>
              </a:spcBef>
              <a:spcAft>
                <a:spcPct val="0"/>
              </a:spcAft>
              <a:defRPr sz="2800">
                <a:solidFill>
                  <a:schemeClr val="tx2"/>
                </a:solidFill>
                <a:latin typeface="Verdana" pitchFamily="34" charset="0"/>
                <a:cs typeface="Arial" charset="0"/>
              </a:defRPr>
            </a:lvl4pPr>
            <a:lvl5pPr algn="l" rtl="0" fontAlgn="base">
              <a:lnSpc>
                <a:spcPts val="3600"/>
              </a:lnSpc>
              <a:spcBef>
                <a:spcPct val="0"/>
              </a:spcBef>
              <a:spcAft>
                <a:spcPct val="0"/>
              </a:spcAft>
              <a:defRPr sz="2800">
                <a:solidFill>
                  <a:schemeClr val="tx2"/>
                </a:solidFill>
                <a:latin typeface="Verdana" pitchFamily="34" charset="0"/>
                <a:cs typeface="Arial" charset="0"/>
              </a:defRPr>
            </a:lvl5pPr>
            <a:lvl6pPr marL="457200" algn="l" rtl="0" fontAlgn="base">
              <a:lnSpc>
                <a:spcPts val="3600"/>
              </a:lnSpc>
              <a:spcBef>
                <a:spcPct val="0"/>
              </a:spcBef>
              <a:spcAft>
                <a:spcPct val="0"/>
              </a:spcAft>
              <a:defRPr sz="2800">
                <a:solidFill>
                  <a:schemeClr val="tx2"/>
                </a:solidFill>
                <a:latin typeface="Verdana" pitchFamily="34" charset="0"/>
                <a:cs typeface="Arial" charset="0"/>
              </a:defRPr>
            </a:lvl6pPr>
            <a:lvl7pPr marL="914400" algn="l" rtl="0" fontAlgn="base">
              <a:lnSpc>
                <a:spcPts val="3600"/>
              </a:lnSpc>
              <a:spcBef>
                <a:spcPct val="0"/>
              </a:spcBef>
              <a:spcAft>
                <a:spcPct val="0"/>
              </a:spcAft>
              <a:defRPr sz="2800">
                <a:solidFill>
                  <a:schemeClr val="tx2"/>
                </a:solidFill>
                <a:latin typeface="Verdana" pitchFamily="34" charset="0"/>
                <a:cs typeface="Arial" charset="0"/>
              </a:defRPr>
            </a:lvl7pPr>
            <a:lvl8pPr marL="1371600" algn="l" rtl="0" fontAlgn="base">
              <a:lnSpc>
                <a:spcPts val="3600"/>
              </a:lnSpc>
              <a:spcBef>
                <a:spcPct val="0"/>
              </a:spcBef>
              <a:spcAft>
                <a:spcPct val="0"/>
              </a:spcAft>
              <a:defRPr sz="2800">
                <a:solidFill>
                  <a:schemeClr val="tx2"/>
                </a:solidFill>
                <a:latin typeface="Verdana" pitchFamily="34" charset="0"/>
                <a:cs typeface="Arial" charset="0"/>
              </a:defRPr>
            </a:lvl8pPr>
            <a:lvl9pPr marL="1828800" algn="l" rtl="0" fontAlgn="base">
              <a:lnSpc>
                <a:spcPts val="3600"/>
              </a:lnSpc>
              <a:spcBef>
                <a:spcPct val="0"/>
              </a:spcBef>
              <a:spcAft>
                <a:spcPct val="0"/>
              </a:spcAft>
              <a:defRPr sz="2800">
                <a:solidFill>
                  <a:schemeClr val="tx2"/>
                </a:solidFill>
                <a:latin typeface="Verdana" pitchFamily="34" charset="0"/>
                <a:cs typeface="Arial" charset="0"/>
              </a:defRPr>
            </a:lvl9pPr>
          </a:lstStyle>
          <a:p>
            <a:r>
              <a:rPr lang="en-US" kern="0"/>
              <a:t>Thank you for your attention</a:t>
            </a:r>
            <a:endParaRPr lang="en-GB" kern="0"/>
          </a:p>
        </p:txBody>
      </p:sp>
      <p:sp>
        <p:nvSpPr>
          <p:cNvPr id="3" name="Text Placeholder 6"/>
          <p:cNvSpPr txBox="1">
            <a:spLocks/>
          </p:cNvSpPr>
          <p:nvPr/>
        </p:nvSpPr>
        <p:spPr>
          <a:xfrm>
            <a:off x="4175787" y="4005560"/>
            <a:ext cx="7529477" cy="1823707"/>
          </a:xfrm>
          <a:prstGeom prst="rect">
            <a:avLst/>
          </a:prstGeom>
        </p:spPr>
        <p:txBody>
          <a:bodyPr lIns="0" tIns="0" rIns="0" bIns="0"/>
          <a:lstStyle>
            <a:lvl1pPr algn="l" defTabSz="8072438" rtl="0" fontAlgn="base">
              <a:lnSpc>
                <a:spcPts val="2100"/>
              </a:lnSpc>
              <a:spcBef>
                <a:spcPct val="0"/>
              </a:spcBef>
              <a:spcAft>
                <a:spcPts val="900"/>
              </a:spcAft>
              <a:buClr>
                <a:srgbClr val="000000"/>
              </a:buClr>
              <a:defRPr sz="1500" baseline="0">
                <a:solidFill>
                  <a:schemeClr val="tx1"/>
                </a:solidFill>
                <a:latin typeface="+mn-lt"/>
                <a:ea typeface="+mn-ea"/>
                <a:cs typeface="+mn-cs"/>
              </a:defRPr>
            </a:lvl1pPr>
            <a:lvl2pPr marL="268288" indent="-266700" algn="l" defTabSz="8072438" rtl="0" fontAlgn="base">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fontAlgn="base">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fontAlgn="base">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a:lnSpc>
                <a:spcPts val="2133"/>
              </a:lnSpc>
              <a:spcAft>
                <a:spcPts val="0"/>
              </a:spcAft>
            </a:pPr>
            <a:endParaRPr lang="en-US" kern="0" dirty="0"/>
          </a:p>
          <a:p>
            <a:pPr>
              <a:lnSpc>
                <a:spcPts val="2133"/>
              </a:lnSpc>
              <a:spcAft>
                <a:spcPts val="0"/>
              </a:spcAft>
            </a:pPr>
            <a:r>
              <a:rPr lang="en-US" sz="1300" b="1" kern="0" dirty="0">
                <a:solidFill>
                  <a:srgbClr val="003399"/>
                </a:solidFill>
              </a:rPr>
              <a:t>European Medicines Agency</a:t>
            </a:r>
          </a:p>
          <a:p>
            <a:pPr>
              <a:lnSpc>
                <a:spcPts val="2133"/>
              </a:lnSpc>
              <a:spcAft>
                <a:spcPts val="0"/>
              </a:spcAft>
            </a:pPr>
            <a:r>
              <a:rPr lang="en-US" kern="0" dirty="0">
                <a:solidFill>
                  <a:srgbClr val="6D6F71"/>
                </a:solidFill>
              </a:rPr>
              <a:t>30 Churchill Place </a:t>
            </a:r>
            <a:r>
              <a:rPr lang="en-US" kern="0" dirty="0">
                <a:solidFill>
                  <a:srgbClr val="003399"/>
                </a:solidFill>
              </a:rPr>
              <a:t>•</a:t>
            </a:r>
            <a:r>
              <a:rPr lang="en-US" kern="0" dirty="0">
                <a:solidFill>
                  <a:srgbClr val="6D6F71"/>
                </a:solidFill>
              </a:rPr>
              <a:t> Canary Wharf </a:t>
            </a:r>
            <a:r>
              <a:rPr lang="en-US" kern="0" dirty="0">
                <a:solidFill>
                  <a:srgbClr val="003399"/>
                </a:solidFill>
              </a:rPr>
              <a:t>•</a:t>
            </a:r>
            <a:r>
              <a:rPr lang="en-US" kern="0" dirty="0">
                <a:solidFill>
                  <a:srgbClr val="6D6F71"/>
                </a:solidFill>
              </a:rPr>
              <a:t> London E14 5EU </a:t>
            </a:r>
            <a:r>
              <a:rPr lang="en-US" kern="0" dirty="0">
                <a:solidFill>
                  <a:srgbClr val="003399"/>
                </a:solidFill>
              </a:rPr>
              <a:t>•</a:t>
            </a:r>
            <a:r>
              <a:rPr lang="en-US" kern="0" dirty="0">
                <a:solidFill>
                  <a:srgbClr val="6D6F71"/>
                </a:solidFill>
              </a:rPr>
              <a:t> United Kingdom</a:t>
            </a:r>
          </a:p>
          <a:p>
            <a:pPr>
              <a:lnSpc>
                <a:spcPts val="2133"/>
              </a:lnSpc>
              <a:spcAft>
                <a:spcPts val="0"/>
              </a:spcAft>
            </a:pPr>
            <a:r>
              <a:rPr lang="en-GB" sz="1300" b="1" kern="0" dirty="0">
                <a:solidFill>
                  <a:srgbClr val="003399"/>
                </a:solidFill>
              </a:rPr>
              <a:t>Telephone</a:t>
            </a:r>
            <a:r>
              <a:rPr lang="en-GB" kern="0" dirty="0">
                <a:solidFill>
                  <a:srgbClr val="6D6F71"/>
                </a:solidFill>
              </a:rPr>
              <a:t> +44 (0)20 3660 6000 </a:t>
            </a:r>
            <a:r>
              <a:rPr lang="en-GB" sz="1300" b="1" kern="0" dirty="0">
                <a:solidFill>
                  <a:srgbClr val="003399"/>
                </a:solidFill>
              </a:rPr>
              <a:t>Facsimile</a:t>
            </a:r>
            <a:r>
              <a:rPr lang="en-GB" kern="0" dirty="0">
                <a:solidFill>
                  <a:srgbClr val="6D6F71"/>
                </a:solidFill>
              </a:rPr>
              <a:t> +44 (0)20 3660 5555</a:t>
            </a:r>
          </a:p>
          <a:p>
            <a:pPr>
              <a:lnSpc>
                <a:spcPts val="2133"/>
              </a:lnSpc>
              <a:spcAft>
                <a:spcPts val="0"/>
              </a:spcAft>
            </a:pPr>
            <a:r>
              <a:rPr lang="en-GB" sz="1300" b="1" kern="0" dirty="0">
                <a:solidFill>
                  <a:srgbClr val="003399"/>
                </a:solidFill>
              </a:rPr>
              <a:t>Send a question via our website</a:t>
            </a:r>
            <a:r>
              <a:rPr lang="en-GB" kern="0" dirty="0">
                <a:solidFill>
                  <a:srgbClr val="6D6F71"/>
                </a:solidFill>
              </a:rPr>
              <a:t> www.ema.europa.eu/contact</a:t>
            </a:r>
          </a:p>
          <a:p>
            <a:pPr>
              <a:lnSpc>
                <a:spcPts val="2133"/>
              </a:lnSpc>
              <a:spcAft>
                <a:spcPts val="0"/>
              </a:spcAft>
            </a:pPr>
            <a:endParaRPr lang="en-US" kern="0" dirty="0"/>
          </a:p>
        </p:txBody>
      </p:sp>
      <p:sp>
        <p:nvSpPr>
          <p:cNvPr id="4" name="Text Placeholder 8"/>
          <p:cNvSpPr txBox="1">
            <a:spLocks/>
          </p:cNvSpPr>
          <p:nvPr/>
        </p:nvSpPr>
        <p:spPr>
          <a:xfrm>
            <a:off x="4175787" y="3329693"/>
            <a:ext cx="9027021" cy="478367"/>
          </a:xfrm>
          <a:prstGeom prst="rect">
            <a:avLst/>
          </a:prstGeom>
        </p:spPr>
        <p:txBody>
          <a:bodyPr lIns="0" tIns="0" rIns="0" bIns="0" anchor="b" anchorCtr="0"/>
          <a:lstStyle>
            <a:lvl1pPr algn="l" defTabSz="8072438" rtl="0" fontAlgn="base">
              <a:lnSpc>
                <a:spcPts val="2100"/>
              </a:lnSpc>
              <a:spcBef>
                <a:spcPct val="0"/>
              </a:spcBef>
              <a:spcAft>
                <a:spcPts val="900"/>
              </a:spcAft>
              <a:buClr>
                <a:srgbClr val="000000"/>
              </a:buClr>
              <a:defRPr sz="1900">
                <a:solidFill>
                  <a:srgbClr val="003399"/>
                </a:solidFill>
                <a:latin typeface="+mn-lt"/>
                <a:ea typeface="+mn-ea"/>
                <a:cs typeface="+mn-cs"/>
              </a:defRPr>
            </a:lvl1pPr>
            <a:lvl2pPr marL="268288" indent="-266700" algn="l" defTabSz="8072438" rtl="0" fontAlgn="base">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fontAlgn="base">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fontAlgn="base">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fontAlgn="base">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r>
              <a:rPr lang="en-US" kern="0" dirty="0"/>
              <a:t>Further information: </a:t>
            </a:r>
            <a:r>
              <a:rPr lang="en-US" kern="0" dirty="0" smtClean="0"/>
              <a:t>alison.cave@ema.europa.eu</a:t>
            </a:r>
            <a:endParaRPr lang="en-GB" kern="0" dirty="0"/>
          </a:p>
        </p:txBody>
      </p:sp>
      <p:sp>
        <p:nvSpPr>
          <p:cNvPr id="5" name="Line 4"/>
          <p:cNvSpPr>
            <a:spLocks noChangeShapeType="1"/>
          </p:cNvSpPr>
          <p:nvPr/>
        </p:nvSpPr>
        <p:spPr bwMode="auto">
          <a:xfrm>
            <a:off x="4175787" y="3909053"/>
            <a:ext cx="7526144"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en-GB"/>
          </a:p>
        </p:txBody>
      </p:sp>
      <p:grpSp>
        <p:nvGrpSpPr>
          <p:cNvPr id="10" name="Group 9"/>
          <p:cNvGrpSpPr/>
          <p:nvPr/>
        </p:nvGrpSpPr>
        <p:grpSpPr>
          <a:xfrm>
            <a:off x="4175787" y="6068184"/>
            <a:ext cx="4224469" cy="322693"/>
            <a:chOff x="3131840" y="4551138"/>
            <a:chExt cx="3168352" cy="242020"/>
          </a:xfrm>
        </p:grpSpPr>
        <p:sp>
          <p:nvSpPr>
            <p:cNvPr id="8" name="TextBox 7"/>
            <p:cNvSpPr txBox="1"/>
            <p:nvPr/>
          </p:nvSpPr>
          <p:spPr>
            <a:xfrm>
              <a:off x="3131840" y="4587974"/>
              <a:ext cx="3168352" cy="205184"/>
            </a:xfrm>
            <a:prstGeom prst="rect">
              <a:avLst/>
            </a:prstGeom>
            <a:noFill/>
          </p:spPr>
          <p:txBody>
            <a:bodyPr wrap="square" lIns="0" tIns="0" rIns="0" bIns="0" rtlCol="0">
              <a:spAutoFit/>
            </a:bodyPr>
            <a:lstStyle/>
            <a:p>
              <a:pPr>
                <a:lnSpc>
                  <a:spcPts val="2133"/>
                </a:lnSpc>
              </a:pPr>
              <a:r>
                <a:rPr lang="en-US" kern="0" spc="-53">
                  <a:solidFill>
                    <a:srgbClr val="003399"/>
                  </a:solidFill>
                </a:rPr>
                <a:t>Follow us on</a:t>
              </a:r>
              <a:r>
                <a:rPr lang="en-US" kern="0">
                  <a:solidFill>
                    <a:srgbClr val="003399"/>
                  </a:solidFill>
                </a:rPr>
                <a:t>    </a:t>
              </a:r>
              <a:r>
                <a:rPr lang="en-US" kern="0" spc="-133">
                  <a:solidFill>
                    <a:srgbClr val="003399"/>
                  </a:solidFill>
                </a:rPr>
                <a:t>  </a:t>
              </a:r>
              <a:r>
                <a:rPr lang="en-US" b="1" kern="0">
                  <a:solidFill>
                    <a:srgbClr val="003399"/>
                  </a:solidFill>
                </a:rPr>
                <a:t>@EMA_News</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27984" y="4551138"/>
              <a:ext cx="295200" cy="239996"/>
            </a:xfrm>
            <a:prstGeom prst="rect">
              <a:avLst/>
            </a:prstGeom>
          </p:spPr>
        </p:pic>
      </p:grpSp>
    </p:spTree>
    <p:extLst>
      <p:ext uri="{BB962C8B-B14F-4D97-AF65-F5344CB8AC3E}">
        <p14:creationId xmlns:p14="http://schemas.microsoft.com/office/powerpoint/2010/main" val="974591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28</a:t>
            </a:fld>
            <a:endParaRPr lang="en-GB" altLang="en-US">
              <a:solidFill>
                <a:srgbClr val="000000"/>
              </a:solidFill>
            </a:endParaRPr>
          </a:p>
        </p:txBody>
      </p:sp>
      <p:grpSp>
        <p:nvGrpSpPr>
          <p:cNvPr id="34" name="Group 33"/>
          <p:cNvGrpSpPr/>
          <p:nvPr/>
        </p:nvGrpSpPr>
        <p:grpSpPr>
          <a:xfrm>
            <a:off x="4169174" y="1219200"/>
            <a:ext cx="3734326" cy="4274333"/>
            <a:chOff x="2378248" y="1914897"/>
            <a:chExt cx="3240360" cy="3995475"/>
          </a:xfrm>
        </p:grpSpPr>
        <p:grpSp>
          <p:nvGrpSpPr>
            <p:cNvPr id="4" name="Group 3"/>
            <p:cNvGrpSpPr/>
            <p:nvPr/>
          </p:nvGrpSpPr>
          <p:grpSpPr>
            <a:xfrm>
              <a:off x="4394472" y="1914897"/>
              <a:ext cx="664405" cy="843068"/>
              <a:chOff x="4644008" y="1914897"/>
              <a:chExt cx="664405" cy="843068"/>
            </a:xfrm>
          </p:grpSpPr>
          <p:cxnSp>
            <p:nvCxnSpPr>
              <p:cNvPr id="5" name="Straight Connector 4"/>
              <p:cNvCxnSpPr/>
              <p:nvPr/>
            </p:nvCxnSpPr>
            <p:spPr bwMode="auto">
              <a:xfrm flipV="1">
                <a:off x="4644008" y="1984970"/>
                <a:ext cx="0" cy="772995"/>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644008" y="1984971"/>
                <a:ext cx="53988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p:cNvSpPr/>
              <p:nvPr/>
            </p:nvSpPr>
            <p:spPr bwMode="auto">
              <a:xfrm>
                <a:off x="5168267" y="1914897"/>
                <a:ext cx="140146" cy="140146"/>
              </a:xfrm>
              <a:prstGeom prst="ellipse">
                <a:avLst/>
              </a:prstGeom>
              <a:solidFill>
                <a:srgbClr val="4465B0"/>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grpSp>
        <p:grpSp>
          <p:nvGrpSpPr>
            <p:cNvPr id="8" name="Group 7"/>
            <p:cNvGrpSpPr/>
            <p:nvPr/>
          </p:nvGrpSpPr>
          <p:grpSpPr>
            <a:xfrm>
              <a:off x="5175200" y="3213430"/>
              <a:ext cx="443408" cy="282366"/>
              <a:chOff x="5424736" y="3213430"/>
              <a:chExt cx="443408" cy="282366"/>
            </a:xfrm>
          </p:grpSpPr>
          <p:cxnSp>
            <p:nvCxnSpPr>
              <p:cNvPr id="9" name="Straight Connector 8"/>
              <p:cNvCxnSpPr/>
              <p:nvPr/>
            </p:nvCxnSpPr>
            <p:spPr bwMode="auto">
              <a:xfrm flipV="1">
                <a:off x="5424736" y="3274259"/>
                <a:ext cx="0" cy="221537"/>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424736" y="3274258"/>
                <a:ext cx="30713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5727998" y="3213430"/>
                <a:ext cx="140146" cy="140146"/>
              </a:xfrm>
              <a:prstGeom prst="ellipse">
                <a:avLst/>
              </a:prstGeom>
              <a:solidFill>
                <a:srgbClr val="009BBB"/>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grpSp>
        <p:grpSp>
          <p:nvGrpSpPr>
            <p:cNvPr id="12" name="Group 11"/>
            <p:cNvGrpSpPr/>
            <p:nvPr/>
          </p:nvGrpSpPr>
          <p:grpSpPr>
            <a:xfrm>
              <a:off x="5086299" y="4577097"/>
              <a:ext cx="456431" cy="220055"/>
              <a:chOff x="5335835" y="4577097"/>
              <a:chExt cx="456431" cy="220055"/>
            </a:xfrm>
          </p:grpSpPr>
          <p:cxnSp>
            <p:nvCxnSpPr>
              <p:cNvPr id="13" name="Straight Connector 12"/>
              <p:cNvCxnSpPr/>
              <p:nvPr/>
            </p:nvCxnSpPr>
            <p:spPr bwMode="auto">
              <a:xfrm flipV="1">
                <a:off x="5335835" y="4577097"/>
                <a:ext cx="0" cy="158773"/>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344988" y="4735870"/>
                <a:ext cx="30713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5652120" y="4657006"/>
                <a:ext cx="140146" cy="140146"/>
              </a:xfrm>
              <a:prstGeom prst="ellipse">
                <a:avLst/>
              </a:prstGeom>
              <a:solidFill>
                <a:srgbClr val="005172"/>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grpSp>
        <p:grpSp>
          <p:nvGrpSpPr>
            <p:cNvPr id="16" name="Group 15"/>
            <p:cNvGrpSpPr/>
            <p:nvPr/>
          </p:nvGrpSpPr>
          <p:grpSpPr>
            <a:xfrm>
              <a:off x="4480176" y="5062932"/>
              <a:ext cx="342474" cy="594446"/>
              <a:chOff x="4729712" y="5062932"/>
              <a:chExt cx="342474" cy="594446"/>
            </a:xfrm>
          </p:grpSpPr>
          <p:cxnSp>
            <p:nvCxnSpPr>
              <p:cNvPr id="17" name="Straight Connector 16"/>
              <p:cNvCxnSpPr/>
              <p:nvPr/>
            </p:nvCxnSpPr>
            <p:spPr bwMode="auto">
              <a:xfrm flipV="1">
                <a:off x="4729712" y="5062932"/>
                <a:ext cx="0" cy="514782"/>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738865" y="5589240"/>
                <a:ext cx="30713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4932040" y="5517232"/>
                <a:ext cx="140146" cy="140146"/>
              </a:xfrm>
              <a:prstGeom prst="ellipse">
                <a:avLst/>
              </a:prstGeom>
              <a:solidFill>
                <a:srgbClr val="009BBB">
                  <a:alpha val="95000"/>
                </a:srgbClr>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grpSp>
        <p:grpSp>
          <p:nvGrpSpPr>
            <p:cNvPr id="20" name="Group 19"/>
            <p:cNvGrpSpPr/>
            <p:nvPr/>
          </p:nvGrpSpPr>
          <p:grpSpPr>
            <a:xfrm>
              <a:off x="2378248" y="4221088"/>
              <a:ext cx="447278" cy="567959"/>
              <a:chOff x="2627784" y="4221088"/>
              <a:chExt cx="447278" cy="567959"/>
            </a:xfrm>
          </p:grpSpPr>
          <p:sp>
            <p:nvSpPr>
              <p:cNvPr id="21" name="Oval 20"/>
              <p:cNvSpPr/>
              <p:nvPr/>
            </p:nvSpPr>
            <p:spPr bwMode="auto">
              <a:xfrm>
                <a:off x="2627784" y="4648901"/>
                <a:ext cx="140146" cy="140146"/>
              </a:xfrm>
              <a:prstGeom prst="ellipse">
                <a:avLst/>
              </a:prstGeom>
              <a:solidFill>
                <a:srgbClr val="0098DB"/>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cxnSp>
            <p:nvCxnSpPr>
              <p:cNvPr id="22" name="Straight Connector 21"/>
              <p:cNvCxnSpPr/>
              <p:nvPr/>
            </p:nvCxnSpPr>
            <p:spPr bwMode="auto">
              <a:xfrm flipV="1">
                <a:off x="3075062" y="4221088"/>
                <a:ext cx="0" cy="514782"/>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767930" y="4735870"/>
                <a:ext cx="30713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2958284" y="5085184"/>
              <a:ext cx="644100" cy="825188"/>
              <a:chOff x="3207820" y="5085184"/>
              <a:chExt cx="644100" cy="825188"/>
            </a:xfrm>
          </p:grpSpPr>
          <p:cxnSp>
            <p:nvCxnSpPr>
              <p:cNvPr id="25" name="Straight Connector 24"/>
              <p:cNvCxnSpPr/>
              <p:nvPr/>
            </p:nvCxnSpPr>
            <p:spPr bwMode="auto">
              <a:xfrm flipV="1">
                <a:off x="3851920" y="5085184"/>
                <a:ext cx="0" cy="772995"/>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306429" y="5858179"/>
                <a:ext cx="539882" cy="0"/>
              </a:xfrm>
              <a:prstGeom prst="line">
                <a:avLst/>
              </a:prstGeom>
              <a:solidFill>
                <a:srgbClr val="E1E3F2"/>
              </a:solidFill>
              <a:ln w="15875" cap="rnd" cmpd="sng" algn="ctr">
                <a:solidFill>
                  <a:srgbClr val="FFFFFF">
                    <a:lumMod val="50000"/>
                  </a:srgbClr>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p:cNvSpPr/>
              <p:nvPr/>
            </p:nvSpPr>
            <p:spPr bwMode="auto">
              <a:xfrm>
                <a:off x="3207820" y="5770226"/>
                <a:ext cx="140146" cy="140146"/>
              </a:xfrm>
              <a:prstGeom prst="ellipse">
                <a:avLst/>
              </a:prstGeom>
              <a:solidFill>
                <a:srgbClr val="7BBBB2"/>
              </a:solidFill>
              <a:ln w="9525" cap="flat" cmpd="sng" algn="ctr">
                <a:noFill/>
                <a:prstDash val="solid"/>
                <a:round/>
                <a:headEnd type="none" w="med" len="med"/>
                <a:tailEnd type="triangle" w="lg" len="med"/>
              </a:ln>
              <a:effectLst>
                <a:outerShdw blurRad="50800" dist="38100" dir="5400000" algn="t" rotWithShape="0">
                  <a:prstClr val="black">
                    <a:alpha val="40000"/>
                  </a:prstClr>
                </a:outerShdw>
              </a:effectLst>
              <a:extLst/>
            </p:spPr>
            <p:txBody>
              <a:bodyPr vert="horz" wrap="square" lIns="72000" tIns="72000" rIns="72000" bIns="72000" numCol="1" rtlCol="0" anchor="ctr" anchorCtr="0" compatLnSpc="1">
                <a:prstTxWarp prst="textNoShape">
                  <a:avLst/>
                </a:prstTxWarp>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000000"/>
                  </a:solidFill>
                  <a:effectLst/>
                  <a:uLnTx/>
                  <a:uFillTx/>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130" y="4543723"/>
              <a:ext cx="818398" cy="685477"/>
            </a:xfrm>
            <a:prstGeom prst="rect">
              <a:avLst/>
            </a:prstGeom>
            <a:effectLst>
              <a:outerShdw blurRad="50800" dist="38100" dir="5400000" algn="t" rotWithShape="0">
                <a:srgbClr val="FFFFFF">
                  <a:lumMod val="50000"/>
                  <a:alpha val="40000"/>
                </a:srgbClr>
              </a:outerShdw>
            </a:effectLst>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36" y="4545920"/>
              <a:ext cx="823891" cy="683280"/>
            </a:xfrm>
            <a:prstGeom prst="rect">
              <a:avLst/>
            </a:prstGeom>
            <a:effectLst>
              <a:outerShdw blurRad="50800" dist="38100" dir="5400000" algn="t" rotWithShape="0">
                <a:srgbClr val="FFFFFF">
                  <a:lumMod val="50000"/>
                  <a:alpha val="40000"/>
                </a:srgb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476" y="4005064"/>
              <a:ext cx="684378" cy="823890"/>
            </a:xfrm>
            <a:prstGeom prst="rect">
              <a:avLst/>
            </a:prstGeom>
            <a:effectLst>
              <a:outerShdw blurRad="50800" dist="38100" dir="5400000" algn="t" rotWithShape="0">
                <a:srgbClr val="FFFFFF">
                  <a:lumMod val="50000"/>
                  <a:alpha val="40000"/>
                </a:srgbClr>
              </a:outerShdw>
            </a:effectLst>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3640" y="2687892"/>
              <a:ext cx="818398" cy="684378"/>
            </a:xfrm>
            <a:prstGeom prst="rect">
              <a:avLst/>
            </a:prstGeom>
            <a:effectLst>
              <a:outerShdw blurRad="50800" dist="38100" dir="5400000" algn="t" rotWithShape="0">
                <a:srgbClr val="FFFFFF">
                  <a:lumMod val="50000"/>
                  <a:alpha val="40000"/>
                </a:srgbClr>
              </a:outerShdw>
            </a:effectLst>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7935" y="3085499"/>
              <a:ext cx="683280" cy="820595"/>
            </a:xfrm>
            <a:prstGeom prst="rect">
              <a:avLst/>
            </a:prstGeom>
            <a:effectLst>
              <a:outerShdw blurRad="50800" dist="38100" dir="5400000" algn="t" rotWithShape="0">
                <a:srgbClr val="FFFFFF">
                  <a:lumMod val="50000"/>
                  <a:alpha val="40000"/>
                </a:srgbClr>
              </a:outerShdw>
            </a:effectLst>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7936" y="4012698"/>
              <a:ext cx="683279" cy="821693"/>
            </a:xfrm>
            <a:prstGeom prst="rect">
              <a:avLst/>
            </a:prstGeom>
            <a:effectLst>
              <a:outerShdw blurRad="50800" dist="38100" dir="5400000" algn="t" rotWithShape="0">
                <a:srgbClr val="FFFFFF">
                  <a:lumMod val="50000"/>
                  <a:alpha val="40000"/>
                </a:srgbClr>
              </a:outerShdw>
            </a:effectLst>
          </p:spPr>
        </p:pic>
      </p:grpSp>
      <p:grpSp>
        <p:nvGrpSpPr>
          <p:cNvPr id="35" name="Group 34"/>
          <p:cNvGrpSpPr/>
          <p:nvPr/>
        </p:nvGrpSpPr>
        <p:grpSpPr>
          <a:xfrm>
            <a:off x="2162288" y="1192848"/>
            <a:ext cx="3862527" cy="1943720"/>
            <a:chOff x="406535" y="1413272"/>
            <a:chExt cx="4129508" cy="1943720"/>
          </a:xfrm>
        </p:grpSpPr>
        <p:sp>
          <p:nvSpPr>
            <p:cNvPr id="36" name="TextBox 35"/>
            <p:cNvSpPr txBox="1"/>
            <p:nvPr/>
          </p:nvSpPr>
          <p:spPr>
            <a:xfrm>
              <a:off x="406535" y="1413272"/>
              <a:ext cx="4129508" cy="1046440"/>
            </a:xfrm>
            <a:prstGeom prst="rect">
              <a:avLst/>
            </a:prstGeom>
            <a:noFill/>
          </p:spPr>
          <p:txBody>
            <a:bodyPr wrap="square" rtlCol="0">
              <a:spAutoFit/>
            </a:bodyPr>
            <a:lstStyle/>
            <a:p>
              <a:r>
                <a:rPr lang="en-GB" sz="2400" b="1" dirty="0" smtClean="0">
                  <a:solidFill>
                    <a:srgbClr val="00549F"/>
                  </a:solidFill>
                </a:rPr>
                <a:t>Data strategy</a:t>
              </a:r>
            </a:p>
            <a:p>
              <a:r>
                <a:rPr lang="en-GB" b="1" dirty="0" smtClean="0">
                  <a:solidFill>
                    <a:srgbClr val="00549F"/>
                  </a:solidFill>
                </a:rPr>
                <a:t>components underpinning acceptability</a:t>
              </a:r>
              <a:endParaRPr lang="en-GB" b="1" dirty="0">
                <a:solidFill>
                  <a:srgbClr val="00549F"/>
                </a:solidFill>
              </a:endParaRPr>
            </a:p>
          </p:txBody>
        </p:sp>
        <p:grpSp>
          <p:nvGrpSpPr>
            <p:cNvPr id="37" name="Group 36"/>
            <p:cNvGrpSpPr/>
            <p:nvPr/>
          </p:nvGrpSpPr>
          <p:grpSpPr>
            <a:xfrm>
              <a:off x="2692741" y="2219606"/>
              <a:ext cx="1127361" cy="1137386"/>
              <a:chOff x="2692741" y="2219606"/>
              <a:chExt cx="1127361" cy="1137386"/>
            </a:xfrm>
          </p:grpSpPr>
          <p:grpSp>
            <p:nvGrpSpPr>
              <p:cNvPr id="38" name="Group 37"/>
              <p:cNvGrpSpPr/>
              <p:nvPr/>
            </p:nvGrpSpPr>
            <p:grpSpPr>
              <a:xfrm>
                <a:off x="2692741" y="2219606"/>
                <a:ext cx="61894" cy="1128694"/>
                <a:chOff x="2145534" y="2492896"/>
                <a:chExt cx="61894" cy="1128694"/>
              </a:xfrm>
            </p:grpSpPr>
            <p:sp>
              <p:nvSpPr>
                <p:cNvPr id="47" name="Oval 46"/>
                <p:cNvSpPr/>
                <p:nvPr/>
              </p:nvSpPr>
              <p:spPr bwMode="auto">
                <a:xfrm>
                  <a:off x="2145534" y="24928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8" name="Oval 47"/>
                <p:cNvSpPr/>
                <p:nvPr/>
              </p:nvSpPr>
              <p:spPr bwMode="auto">
                <a:xfrm>
                  <a:off x="2145534" y="26452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9" name="Oval 48"/>
                <p:cNvSpPr/>
                <p:nvPr/>
              </p:nvSpPr>
              <p:spPr bwMode="auto">
                <a:xfrm>
                  <a:off x="2145534"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50" name="Oval 49"/>
                <p:cNvSpPr/>
                <p:nvPr/>
              </p:nvSpPr>
              <p:spPr bwMode="auto">
                <a:xfrm>
                  <a:off x="2145534" y="29500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51" name="Oval 50"/>
                <p:cNvSpPr/>
                <p:nvPr/>
              </p:nvSpPr>
              <p:spPr bwMode="auto">
                <a:xfrm>
                  <a:off x="2145534" y="31024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52" name="Oval 51"/>
                <p:cNvSpPr/>
                <p:nvPr/>
              </p:nvSpPr>
              <p:spPr bwMode="auto">
                <a:xfrm>
                  <a:off x="2145534" y="32548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53" name="Oval 52"/>
                <p:cNvSpPr/>
                <p:nvPr/>
              </p:nvSpPr>
              <p:spPr bwMode="auto">
                <a:xfrm>
                  <a:off x="2145534" y="34072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54" name="Oval 53"/>
                <p:cNvSpPr/>
                <p:nvPr/>
              </p:nvSpPr>
              <p:spPr bwMode="auto">
                <a:xfrm>
                  <a:off x="2145534" y="3559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grpSp>
          <p:grpSp>
            <p:nvGrpSpPr>
              <p:cNvPr id="39" name="Group 38"/>
              <p:cNvGrpSpPr/>
              <p:nvPr/>
            </p:nvGrpSpPr>
            <p:grpSpPr>
              <a:xfrm>
                <a:off x="2843808" y="3295098"/>
                <a:ext cx="976294" cy="61894"/>
                <a:chOff x="2803618" y="2797696"/>
                <a:chExt cx="976294" cy="61894"/>
              </a:xfrm>
            </p:grpSpPr>
            <p:sp>
              <p:nvSpPr>
                <p:cNvPr id="40" name="Oval 39"/>
                <p:cNvSpPr/>
                <p:nvPr/>
              </p:nvSpPr>
              <p:spPr bwMode="auto">
                <a:xfrm>
                  <a:off x="28036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1" name="Oval 40"/>
                <p:cNvSpPr/>
                <p:nvPr/>
              </p:nvSpPr>
              <p:spPr bwMode="auto">
                <a:xfrm>
                  <a:off x="29560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2" name="Oval 41"/>
                <p:cNvSpPr/>
                <p:nvPr/>
              </p:nvSpPr>
              <p:spPr bwMode="auto">
                <a:xfrm>
                  <a:off x="31084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3" name="Oval 42"/>
                <p:cNvSpPr/>
                <p:nvPr/>
              </p:nvSpPr>
              <p:spPr bwMode="auto">
                <a:xfrm>
                  <a:off x="32608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4" name="Oval 43"/>
                <p:cNvSpPr/>
                <p:nvPr/>
              </p:nvSpPr>
              <p:spPr bwMode="auto">
                <a:xfrm>
                  <a:off x="34132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5" name="Oval 44"/>
                <p:cNvSpPr/>
                <p:nvPr/>
              </p:nvSpPr>
              <p:spPr bwMode="auto">
                <a:xfrm>
                  <a:off x="35656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6" name="Oval 45"/>
                <p:cNvSpPr/>
                <p:nvPr/>
              </p:nvSpPr>
              <p:spPr bwMode="auto">
                <a:xfrm>
                  <a:off x="3718018" y="2797696"/>
                  <a:ext cx="61894" cy="61894"/>
                </a:xfrm>
                <a:prstGeom prst="ellipse">
                  <a:avLst/>
                </a:prstGeom>
                <a:solidFill>
                  <a:srgbClr val="00517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grpSp>
        </p:grpSp>
      </p:grpSp>
      <p:sp>
        <p:nvSpPr>
          <p:cNvPr id="55" name="TextBox 54"/>
          <p:cNvSpPr txBox="1"/>
          <p:nvPr/>
        </p:nvSpPr>
        <p:spPr>
          <a:xfrm>
            <a:off x="7392498" y="1101804"/>
            <a:ext cx="3078087" cy="384721"/>
          </a:xfrm>
          <a:prstGeom prst="rect">
            <a:avLst/>
          </a:prstGeom>
          <a:noFill/>
        </p:spPr>
        <p:txBody>
          <a:bodyPr wrap="none" rtlCol="0">
            <a:spAutoFit/>
          </a:bodyPr>
          <a:lstStyle/>
          <a:p>
            <a:r>
              <a:rPr lang="en-GB" b="1" dirty="0" smtClean="0"/>
              <a:t>Data Standardisation</a:t>
            </a:r>
            <a:endParaRPr lang="en-GB" b="1" dirty="0"/>
          </a:p>
        </p:txBody>
      </p:sp>
      <p:sp>
        <p:nvSpPr>
          <p:cNvPr id="57" name="TextBox 56"/>
          <p:cNvSpPr txBox="1"/>
          <p:nvPr/>
        </p:nvSpPr>
        <p:spPr>
          <a:xfrm>
            <a:off x="676247" y="4015777"/>
            <a:ext cx="4398961" cy="677108"/>
          </a:xfrm>
          <a:prstGeom prst="rect">
            <a:avLst/>
          </a:prstGeom>
          <a:noFill/>
        </p:spPr>
        <p:txBody>
          <a:bodyPr wrap="none" rtlCol="0">
            <a:spAutoFit/>
          </a:bodyPr>
          <a:lstStyle/>
          <a:p>
            <a:r>
              <a:rPr lang="en-GB" b="1" dirty="0" smtClean="0"/>
              <a:t>Skills and knowledge</a:t>
            </a:r>
          </a:p>
          <a:p>
            <a:r>
              <a:rPr lang="en-GB" b="1" dirty="0" smtClean="0"/>
              <a:t>Communication &amp; Engagement</a:t>
            </a:r>
            <a:endParaRPr lang="en-GB" b="1" dirty="0"/>
          </a:p>
        </p:txBody>
      </p:sp>
      <p:sp>
        <p:nvSpPr>
          <p:cNvPr id="58" name="TextBox 57"/>
          <p:cNvSpPr txBox="1"/>
          <p:nvPr/>
        </p:nvSpPr>
        <p:spPr>
          <a:xfrm>
            <a:off x="8027828" y="4031501"/>
            <a:ext cx="3563796" cy="384721"/>
          </a:xfrm>
          <a:prstGeom prst="rect">
            <a:avLst/>
          </a:prstGeom>
          <a:noFill/>
        </p:spPr>
        <p:txBody>
          <a:bodyPr wrap="none" rtlCol="0">
            <a:spAutoFit/>
          </a:bodyPr>
          <a:lstStyle/>
          <a:p>
            <a:r>
              <a:rPr lang="en-GB" b="1" dirty="0" smtClean="0"/>
              <a:t>Data Sharing and Access</a:t>
            </a:r>
            <a:endParaRPr lang="en-GB" b="1" dirty="0"/>
          </a:p>
        </p:txBody>
      </p:sp>
      <p:sp>
        <p:nvSpPr>
          <p:cNvPr id="59" name="TextBox 58"/>
          <p:cNvSpPr txBox="1"/>
          <p:nvPr/>
        </p:nvSpPr>
        <p:spPr>
          <a:xfrm>
            <a:off x="8132726" y="2471502"/>
            <a:ext cx="1887055" cy="384721"/>
          </a:xfrm>
          <a:prstGeom prst="rect">
            <a:avLst/>
          </a:prstGeom>
          <a:noFill/>
        </p:spPr>
        <p:txBody>
          <a:bodyPr wrap="none" rtlCol="0">
            <a:spAutoFit/>
          </a:bodyPr>
          <a:lstStyle/>
          <a:p>
            <a:r>
              <a:rPr lang="en-GB" b="1" dirty="0" smtClean="0"/>
              <a:t>Data Quality</a:t>
            </a:r>
            <a:endParaRPr lang="en-GB" b="1" dirty="0"/>
          </a:p>
        </p:txBody>
      </p:sp>
      <p:sp>
        <p:nvSpPr>
          <p:cNvPr id="60" name="TextBox 59"/>
          <p:cNvSpPr txBox="1"/>
          <p:nvPr/>
        </p:nvSpPr>
        <p:spPr>
          <a:xfrm>
            <a:off x="7177688" y="5024224"/>
            <a:ext cx="1978427" cy="384721"/>
          </a:xfrm>
          <a:prstGeom prst="rect">
            <a:avLst/>
          </a:prstGeom>
          <a:noFill/>
        </p:spPr>
        <p:txBody>
          <a:bodyPr wrap="none" rtlCol="0">
            <a:spAutoFit/>
          </a:bodyPr>
          <a:lstStyle/>
          <a:p>
            <a:r>
              <a:rPr lang="en-GB" b="1" dirty="0" smtClean="0"/>
              <a:t>Data Linkage</a:t>
            </a:r>
            <a:endParaRPr lang="en-GB" b="1" dirty="0"/>
          </a:p>
        </p:txBody>
      </p:sp>
      <p:sp>
        <p:nvSpPr>
          <p:cNvPr id="61" name="TextBox 60"/>
          <p:cNvSpPr txBox="1"/>
          <p:nvPr/>
        </p:nvSpPr>
        <p:spPr>
          <a:xfrm>
            <a:off x="2494076" y="5231688"/>
            <a:ext cx="2156360" cy="384721"/>
          </a:xfrm>
          <a:prstGeom prst="rect">
            <a:avLst/>
          </a:prstGeom>
          <a:noFill/>
        </p:spPr>
        <p:txBody>
          <a:bodyPr wrap="none" rtlCol="0">
            <a:spAutoFit/>
          </a:bodyPr>
          <a:lstStyle/>
          <a:p>
            <a:r>
              <a:rPr lang="en-GB" b="1" dirty="0" smtClean="0"/>
              <a:t>Data Analytics</a:t>
            </a:r>
            <a:endParaRPr lang="en-GB" b="1" dirty="0"/>
          </a:p>
        </p:txBody>
      </p:sp>
    </p:spTree>
    <p:extLst>
      <p:ext uri="{BB962C8B-B14F-4D97-AF65-F5344CB8AC3E}">
        <p14:creationId xmlns:p14="http://schemas.microsoft.com/office/powerpoint/2010/main" val="4036854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73290" y="5047483"/>
            <a:ext cx="4894997" cy="643549"/>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98" tIns="95998" rIns="95998" bIns="95998" numCol="1" rtlCol="0" anchor="ctr" anchorCtr="0" compatLnSpc="1">
            <a:prstTxWarp prst="textNoShape">
              <a:avLst/>
            </a:prstTxWarp>
            <a:spAutoFit/>
          </a:bodyPr>
          <a:lstStyle/>
          <a:p>
            <a:pPr algn="ctr" defTabSz="1219170" fontAlgn="base">
              <a:lnSpc>
                <a:spcPct val="120000"/>
              </a:lnSpc>
              <a:spcBef>
                <a:spcPct val="0"/>
              </a:spcBef>
              <a:spcAft>
                <a:spcPct val="0"/>
              </a:spcAft>
            </a:pPr>
            <a:endParaRPr lang="en-GB" sz="2100">
              <a:solidFill>
                <a:srgbClr val="000000"/>
              </a:solidFill>
              <a:latin typeface="Verdana" pitchFamily="34" charset="0"/>
              <a:cs typeface="Arial" charset="0"/>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pPr>
                <a:defRPr/>
              </a:pPr>
              <a:t>29</a:t>
            </a:fld>
            <a:endParaRPr lang="en-GB"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31" y="894972"/>
            <a:ext cx="5753927" cy="356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2959" y="4987490"/>
            <a:ext cx="5523984" cy="707882"/>
          </a:xfrm>
          <a:prstGeom prst="rect">
            <a:avLst/>
          </a:prstGeom>
          <a:noFill/>
        </p:spPr>
        <p:txBody>
          <a:bodyPr wrap="square" lIns="121917" tIns="60958" rIns="121917" bIns="60958" rtlCol="0">
            <a:spAutoFit/>
          </a:bodyPr>
          <a:lstStyle/>
          <a:p>
            <a:r>
              <a:rPr lang="en-GB" dirty="0"/>
              <a:t>Limited number of European countries contributing to multi-database studies</a:t>
            </a:r>
          </a:p>
        </p:txBody>
      </p:sp>
      <p:sp>
        <p:nvSpPr>
          <p:cNvPr id="5" name="TextBox 4"/>
          <p:cNvSpPr txBox="1"/>
          <p:nvPr/>
        </p:nvSpPr>
        <p:spPr>
          <a:xfrm>
            <a:off x="3298035" y="4458268"/>
            <a:ext cx="2485611" cy="369328"/>
          </a:xfrm>
          <a:prstGeom prst="rect">
            <a:avLst/>
          </a:prstGeom>
          <a:noFill/>
        </p:spPr>
        <p:txBody>
          <a:bodyPr wrap="none" lIns="121917" tIns="60958" rIns="121917" bIns="60958" rtlCol="0">
            <a:spAutoFit/>
          </a:bodyPr>
          <a:lstStyle/>
          <a:p>
            <a:r>
              <a:rPr lang="en-GB" sz="1600" b="1" dirty="0" err="1"/>
              <a:t>Bazelier</a:t>
            </a:r>
            <a:r>
              <a:rPr lang="en-GB" sz="1600" b="1" dirty="0"/>
              <a:t> et al, 2015</a:t>
            </a:r>
          </a:p>
        </p:txBody>
      </p:sp>
      <p:sp>
        <p:nvSpPr>
          <p:cNvPr id="8" name="TextBox 7"/>
          <p:cNvSpPr txBox="1"/>
          <p:nvPr/>
        </p:nvSpPr>
        <p:spPr>
          <a:xfrm>
            <a:off x="2124265" y="123605"/>
            <a:ext cx="5991378" cy="415494"/>
          </a:xfrm>
          <a:prstGeom prst="rect">
            <a:avLst/>
          </a:prstGeom>
          <a:noFill/>
        </p:spPr>
        <p:txBody>
          <a:bodyPr wrap="none" lIns="121917" tIns="60958" rIns="121917" bIns="60958" rtlCol="0">
            <a:spAutoFit/>
          </a:bodyPr>
          <a:lstStyle/>
          <a:p>
            <a:r>
              <a:rPr lang="en-GB" b="1" dirty="0">
                <a:solidFill>
                  <a:schemeClr val="bg1"/>
                </a:solidFill>
              </a:rPr>
              <a:t>Limited representativeness across Europe</a:t>
            </a:r>
          </a:p>
        </p:txBody>
      </p:sp>
      <p:grpSp>
        <p:nvGrpSpPr>
          <p:cNvPr id="2" name="Group 1"/>
          <p:cNvGrpSpPr/>
          <p:nvPr/>
        </p:nvGrpSpPr>
        <p:grpSpPr>
          <a:xfrm>
            <a:off x="5953569" y="1493611"/>
            <a:ext cx="6285727" cy="5195836"/>
            <a:chOff x="4447033" y="1120209"/>
            <a:chExt cx="4714294" cy="3896877"/>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033" y="2210938"/>
              <a:ext cx="4517912" cy="278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4994014" y="1120209"/>
              <a:ext cx="3658098" cy="848515"/>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algn="ctr"/>
              <a:r>
                <a:rPr lang="en-GB" dirty="0"/>
                <a:t>Only 13 member states have electronic health databases suitable for regulatory decision making</a:t>
              </a:r>
            </a:p>
          </p:txBody>
        </p:sp>
        <p:sp>
          <p:nvSpPr>
            <p:cNvPr id="10" name="TextBox 9"/>
            <p:cNvSpPr txBox="1"/>
            <p:nvPr/>
          </p:nvSpPr>
          <p:spPr>
            <a:xfrm>
              <a:off x="6944133" y="4809337"/>
              <a:ext cx="2217194" cy="207749"/>
            </a:xfrm>
            <a:prstGeom prst="rect">
              <a:avLst/>
            </a:prstGeom>
            <a:noFill/>
          </p:spPr>
          <p:txBody>
            <a:bodyPr wrap="none" rtlCol="0">
              <a:spAutoFit/>
            </a:bodyPr>
            <a:lstStyle/>
            <a:p>
              <a:r>
                <a:rPr lang="en-GB" sz="1200" b="1" dirty="0"/>
                <a:t>Pacurariu et al, </a:t>
              </a:r>
              <a:r>
                <a:rPr lang="en-GB" sz="1200" b="1" dirty="0" smtClean="0"/>
                <a:t>BMJ Open, 2018</a:t>
              </a:r>
              <a:endParaRPr lang="en-GB" sz="1200" b="1" dirty="0"/>
            </a:p>
          </p:txBody>
        </p:sp>
      </p:grpSp>
    </p:spTree>
    <p:extLst>
      <p:ext uri="{BB962C8B-B14F-4D97-AF65-F5344CB8AC3E}">
        <p14:creationId xmlns:p14="http://schemas.microsoft.com/office/powerpoint/2010/main" val="2637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GB" altLang="en-US">
              <a:solidFill>
                <a:srgbClr val="000000"/>
              </a:solidFill>
            </a:endParaRPr>
          </a:p>
        </p:txBody>
      </p:sp>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3</a:t>
            </a:fld>
            <a:endParaRPr lang="en-GB" altLang="en-US">
              <a:solidFill>
                <a:srgbClr val="000000"/>
              </a:solidFill>
            </a:endParaRPr>
          </a:p>
        </p:txBody>
      </p:sp>
      <p:sp>
        <p:nvSpPr>
          <p:cNvPr id="4" name="TextBox 3"/>
          <p:cNvSpPr txBox="1"/>
          <p:nvPr/>
        </p:nvSpPr>
        <p:spPr>
          <a:xfrm>
            <a:off x="4326340" y="894577"/>
            <a:ext cx="2626040" cy="646331"/>
          </a:xfrm>
          <a:prstGeom prst="rect">
            <a:avLst/>
          </a:prstGeom>
          <a:noFill/>
        </p:spPr>
        <p:txBody>
          <a:bodyPr wrap="none" lIns="91426" tIns="45718" rIns="91426" bIns="45718" rtlCol="0">
            <a:spAutoFit/>
          </a:bodyPr>
          <a:lstStyle/>
          <a:p>
            <a:r>
              <a:rPr lang="en-GB" sz="3600" b="1" dirty="0"/>
              <a:t>Structure</a:t>
            </a:r>
          </a:p>
        </p:txBody>
      </p:sp>
      <p:sp>
        <p:nvSpPr>
          <p:cNvPr id="5" name="TextBox 4"/>
          <p:cNvSpPr txBox="1"/>
          <p:nvPr/>
        </p:nvSpPr>
        <p:spPr>
          <a:xfrm>
            <a:off x="2037981" y="1977517"/>
            <a:ext cx="8358350" cy="5262975"/>
          </a:xfrm>
          <a:prstGeom prst="rect">
            <a:avLst/>
          </a:prstGeom>
          <a:noFill/>
        </p:spPr>
        <p:txBody>
          <a:bodyPr wrap="none" lIns="91426" tIns="45718" rIns="91426" bIns="45718" rtlCol="0">
            <a:spAutoFit/>
          </a:bodyPr>
          <a:lstStyle/>
          <a:p>
            <a:pPr marL="342842" indent="-342842">
              <a:spcAft>
                <a:spcPts val="1800"/>
              </a:spcAft>
              <a:buFont typeface="Arial" panose="020B0604020202020204" pitchFamily="34" charset="0"/>
              <a:buChar char="•"/>
            </a:pPr>
            <a:r>
              <a:rPr lang="en-GB" sz="2400" b="1" dirty="0">
                <a:solidFill>
                  <a:schemeClr val="tx2"/>
                </a:solidFill>
                <a:latin typeface="+mj-lt"/>
              </a:rPr>
              <a:t>Current and Future Regulatory Landscape</a:t>
            </a:r>
          </a:p>
          <a:p>
            <a:pPr marL="342842" indent="-342842">
              <a:spcAft>
                <a:spcPts val="1800"/>
              </a:spcAft>
              <a:buFont typeface="Arial" panose="020B0604020202020204" pitchFamily="34" charset="0"/>
              <a:buChar char="•"/>
            </a:pPr>
            <a:r>
              <a:rPr lang="en-GB" sz="2400" b="1" dirty="0">
                <a:solidFill>
                  <a:schemeClr val="tx2"/>
                </a:solidFill>
                <a:latin typeface="+mj-lt"/>
              </a:rPr>
              <a:t>Can data bridge the gap?</a:t>
            </a:r>
          </a:p>
          <a:p>
            <a:pPr marL="342842" indent="-342842">
              <a:spcAft>
                <a:spcPts val="1800"/>
              </a:spcAft>
              <a:buFont typeface="Arial" panose="020B0604020202020204" pitchFamily="34" charset="0"/>
              <a:buChar char="•"/>
            </a:pPr>
            <a:r>
              <a:rPr lang="en-GB" sz="2400" b="1" dirty="0">
                <a:solidFill>
                  <a:schemeClr val="tx2"/>
                </a:solidFill>
                <a:latin typeface="+mj-lt"/>
              </a:rPr>
              <a:t>HMA-EMA Joint Big data taskforce – mandate</a:t>
            </a:r>
          </a:p>
          <a:p>
            <a:pPr marL="342842" indent="-342842">
              <a:spcAft>
                <a:spcPts val="1800"/>
              </a:spcAft>
              <a:buFont typeface="Arial" panose="020B0604020202020204" pitchFamily="34" charset="0"/>
              <a:buChar char="•"/>
            </a:pPr>
            <a:r>
              <a:rPr lang="en-GB" sz="2400" b="1" dirty="0" smtClean="0">
                <a:solidFill>
                  <a:schemeClr val="tx2"/>
                </a:solidFill>
                <a:latin typeface="+mj-lt"/>
              </a:rPr>
              <a:t>What is big </a:t>
            </a:r>
            <a:r>
              <a:rPr lang="en-GB" sz="2400" b="1" dirty="0">
                <a:solidFill>
                  <a:schemeClr val="tx2"/>
                </a:solidFill>
                <a:latin typeface="+mj-lt"/>
              </a:rPr>
              <a:t>data?</a:t>
            </a:r>
          </a:p>
          <a:p>
            <a:pPr marL="342866" indent="-342866">
              <a:spcAft>
                <a:spcPts val="1800"/>
              </a:spcAft>
              <a:buFont typeface="Arial" panose="020B0604020202020204" pitchFamily="34" charset="0"/>
              <a:buChar char="•"/>
            </a:pPr>
            <a:r>
              <a:rPr lang="en-GB" sz="2400" b="1" dirty="0">
                <a:solidFill>
                  <a:schemeClr val="tx2"/>
                </a:solidFill>
                <a:latin typeface="+mj-lt"/>
              </a:rPr>
              <a:t>Deriving actionable evidence</a:t>
            </a:r>
          </a:p>
          <a:p>
            <a:pPr marL="342842" indent="-342842">
              <a:spcAft>
                <a:spcPts val="1800"/>
              </a:spcAft>
              <a:buFont typeface="Arial" panose="020B0604020202020204" pitchFamily="34" charset="0"/>
              <a:buChar char="•"/>
            </a:pPr>
            <a:r>
              <a:rPr lang="en-GB" sz="2400" b="1" dirty="0">
                <a:solidFill>
                  <a:schemeClr val="tx2"/>
                </a:solidFill>
                <a:latin typeface="+mj-lt"/>
              </a:rPr>
              <a:t>Conclusions and next steps</a:t>
            </a:r>
          </a:p>
          <a:p>
            <a:pPr marL="342842" indent="-342842">
              <a:spcAft>
                <a:spcPts val="1800"/>
              </a:spcAft>
              <a:buFont typeface="Arial" panose="020B0604020202020204" pitchFamily="34" charset="0"/>
              <a:buChar char="•"/>
            </a:pPr>
            <a:endParaRPr lang="en-GB" sz="2400" b="1" dirty="0">
              <a:solidFill>
                <a:schemeClr val="tx2"/>
              </a:solidFill>
              <a:latin typeface="+mj-lt"/>
            </a:endParaRPr>
          </a:p>
          <a:p>
            <a:pPr marL="342842" indent="-342842">
              <a:spcAft>
                <a:spcPts val="1800"/>
              </a:spcAft>
              <a:buFont typeface="Arial" panose="020B0604020202020204" pitchFamily="34" charset="0"/>
              <a:buChar char="•"/>
            </a:pPr>
            <a:endParaRPr lang="en-GB" sz="2400" b="1" dirty="0">
              <a:solidFill>
                <a:schemeClr val="tx2"/>
              </a:solidFill>
              <a:latin typeface="+mj-lt"/>
            </a:endParaRPr>
          </a:p>
          <a:p>
            <a:pPr marL="342842" indent="-342842">
              <a:spcAft>
                <a:spcPts val="1800"/>
              </a:spcAft>
              <a:buFont typeface="Arial" panose="020B0604020202020204" pitchFamily="34" charset="0"/>
              <a:buChar char="•"/>
            </a:pPr>
            <a:endParaRPr lang="en-GB" sz="2400" b="1" dirty="0">
              <a:solidFill>
                <a:schemeClr val="tx2"/>
              </a:solidFill>
              <a:latin typeface="+mj-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462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pPr>
                <a:defRPr/>
              </a:pPr>
              <a:t>30</a:t>
            </a:fld>
            <a:endParaRPr lang="en-GB" altLang="en-US"/>
          </a:p>
        </p:txBody>
      </p:sp>
      <p:sp>
        <p:nvSpPr>
          <p:cNvPr id="4" name="TextBox 3"/>
          <p:cNvSpPr txBox="1"/>
          <p:nvPr/>
        </p:nvSpPr>
        <p:spPr>
          <a:xfrm>
            <a:off x="-54293" y="70106"/>
            <a:ext cx="9937971" cy="492438"/>
          </a:xfrm>
          <a:prstGeom prst="rect">
            <a:avLst/>
          </a:prstGeom>
          <a:noFill/>
        </p:spPr>
        <p:txBody>
          <a:bodyPr wrap="none" lIns="121917" tIns="60958" rIns="121917" bIns="60958" rtlCol="0">
            <a:spAutoFit/>
          </a:bodyPr>
          <a:lstStyle/>
          <a:p>
            <a:r>
              <a:rPr lang="en-GB" sz="2400" b="1" dirty="0">
                <a:solidFill>
                  <a:schemeClr val="bg1"/>
                </a:solidFill>
              </a:rPr>
              <a:t>Different Prescribing Rates and Practices Across Europe</a:t>
            </a:r>
          </a:p>
        </p:txBody>
      </p:sp>
      <p:sp>
        <p:nvSpPr>
          <p:cNvPr id="6" name="Rounded Rectangle 5"/>
          <p:cNvSpPr/>
          <p:nvPr/>
        </p:nvSpPr>
        <p:spPr bwMode="auto">
          <a:xfrm>
            <a:off x="7051343" y="1509324"/>
            <a:ext cx="4958623" cy="1831960"/>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98" tIns="95998" rIns="95998" bIns="95998" numCol="1" rtlCol="0" anchor="ctr" anchorCtr="0" compatLnSpc="1">
            <a:prstTxWarp prst="textNoShape">
              <a:avLst/>
            </a:prstTxWarp>
            <a:spAutoFit/>
          </a:bodyPr>
          <a:lstStyle/>
          <a:p>
            <a:pPr algn="ctr"/>
            <a:r>
              <a:rPr lang="en-GB" dirty="0"/>
              <a:t>Prescribing of antidepressants varies widely between</a:t>
            </a:r>
          </a:p>
          <a:p>
            <a:pPr algn="ctr"/>
            <a:r>
              <a:rPr lang="en-GB" dirty="0"/>
              <a:t>European countries despite no evidence of difference in the</a:t>
            </a:r>
          </a:p>
          <a:p>
            <a:pPr algn="ctr"/>
            <a:r>
              <a:rPr lang="en-GB" dirty="0"/>
              <a:t>prevalence of affective disorders.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052" y="718416"/>
            <a:ext cx="4183664" cy="592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99239" y="2563212"/>
            <a:ext cx="2551813" cy="1195195"/>
          </a:xfrm>
          <a:prstGeom prst="roundRect">
            <a:avLst/>
          </a:prstGeom>
          <a:noFill/>
          <a:ln w="38100" cap="flat" cmpd="sng" algn="ctr">
            <a:solidFill>
              <a:srgbClr val="0070C0"/>
            </a:solidFill>
            <a:prstDash val="solid"/>
            <a:round/>
            <a:headEnd type="none" w="med" len="med"/>
            <a:tailEnd type="triangle" w="lg" len="med"/>
          </a:ln>
          <a:effectLst/>
          <a:extLst/>
        </p:spPr>
        <p:txBody>
          <a:bodyPr vert="horz" wrap="square" lIns="95998" tIns="95998" rIns="95998" bIns="95998" numCol="1" rtlCol="0" anchor="ctr" anchorCtr="0" compatLnSpc="1">
            <a:prstTxWarp prst="textNoShape">
              <a:avLst/>
            </a:prstTxWarp>
            <a:spAutoFit/>
          </a:bodyPr>
          <a:lstStyle/>
          <a:p>
            <a:pPr algn="ctr" defTabSz="1219170" fontAlgn="base">
              <a:lnSpc>
                <a:spcPct val="120000"/>
              </a:lnSpc>
              <a:spcBef>
                <a:spcPct val="0"/>
              </a:spcBef>
              <a:spcAft>
                <a:spcPct val="0"/>
              </a:spcAft>
            </a:pPr>
            <a:r>
              <a:rPr lang="en-GB" sz="1600" b="1" dirty="0">
                <a:solidFill>
                  <a:srgbClr val="0070C0"/>
                </a:solidFill>
                <a:latin typeface="Verdana" pitchFamily="34" charset="0"/>
                <a:cs typeface="Arial" charset="0"/>
              </a:rPr>
              <a:t>Antidepressants consumption </a:t>
            </a:r>
          </a:p>
          <a:p>
            <a:pPr algn="ctr" defTabSz="1219170" fontAlgn="base">
              <a:lnSpc>
                <a:spcPct val="120000"/>
              </a:lnSpc>
              <a:spcBef>
                <a:spcPct val="0"/>
              </a:spcBef>
              <a:spcAft>
                <a:spcPct val="0"/>
              </a:spcAft>
            </a:pPr>
            <a:r>
              <a:rPr lang="en-GB" sz="1600" b="1" dirty="0">
                <a:solidFill>
                  <a:srgbClr val="0070C0"/>
                </a:solidFill>
                <a:latin typeface="Verdana" pitchFamily="34" charset="0"/>
                <a:cs typeface="Arial" charset="0"/>
              </a:rPr>
              <a:t>2000 and 2010</a:t>
            </a:r>
          </a:p>
        </p:txBody>
      </p:sp>
      <p:sp>
        <p:nvSpPr>
          <p:cNvPr id="7" name="Rounded Rectangle 6"/>
          <p:cNvSpPr/>
          <p:nvPr/>
        </p:nvSpPr>
        <p:spPr bwMode="auto">
          <a:xfrm>
            <a:off x="7051345" y="4398234"/>
            <a:ext cx="4958623" cy="1184974"/>
          </a:xfrm>
          <a:prstGeom prst="roundRect">
            <a:avLst/>
          </a:prstGeom>
          <a:solidFill>
            <a:schemeClr val="accent1">
              <a:lumMod val="90000"/>
            </a:schemeClr>
          </a:solidFill>
          <a:ln w="9525" cap="flat" cmpd="sng" algn="ctr">
            <a:solidFill>
              <a:schemeClr val="tx1"/>
            </a:solidFill>
            <a:prstDash val="solid"/>
            <a:round/>
            <a:headEnd type="none" w="med" len="med"/>
            <a:tailEnd type="triangle" w="lg" len="med"/>
          </a:ln>
          <a:effectLst/>
          <a:extLst/>
        </p:spPr>
        <p:txBody>
          <a:bodyPr vert="horz" wrap="square" lIns="95998" tIns="95998" rIns="95998" bIns="95998" numCol="1" rtlCol="0" anchor="ctr" anchorCtr="0" compatLnSpc="1">
            <a:prstTxWarp prst="textNoShape">
              <a:avLst/>
            </a:prstTxWarp>
            <a:spAutoFit/>
          </a:bodyPr>
          <a:lstStyle/>
          <a:p>
            <a:pPr algn="ctr"/>
            <a:r>
              <a:rPr lang="en-GB" dirty="0" smtClean="0"/>
              <a:t>Critical to have access to data representative of the European population.</a:t>
            </a:r>
            <a:endParaRPr lang="en-GB" dirty="0"/>
          </a:p>
        </p:txBody>
      </p:sp>
    </p:spTree>
    <p:extLst>
      <p:ext uri="{BB962C8B-B14F-4D97-AF65-F5344CB8AC3E}">
        <p14:creationId xmlns:p14="http://schemas.microsoft.com/office/powerpoint/2010/main" val="277090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4</a:t>
            </a:fld>
            <a:endParaRPr lang="en-GB" altLang="en-US">
              <a:solidFill>
                <a:srgbClr val="000000"/>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40147" y="99665"/>
            <a:ext cx="5532284" cy="461665"/>
          </a:xfrm>
          <a:prstGeom prst="rect">
            <a:avLst/>
          </a:prstGeom>
          <a:noFill/>
        </p:spPr>
        <p:txBody>
          <a:bodyPr wrap="none" lIns="91426" tIns="45718" rIns="91426" bIns="45718" rtlCol="0">
            <a:spAutoFit/>
          </a:bodyPr>
          <a:lstStyle/>
          <a:p>
            <a:r>
              <a:rPr lang="en-GB" sz="2400" b="1" dirty="0">
                <a:solidFill>
                  <a:schemeClr val="bg1"/>
                </a:solidFill>
                <a:latin typeface="+mj-lt"/>
              </a:rPr>
              <a:t>Current Regulatory Landscape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863" y="1007601"/>
            <a:ext cx="3467248" cy="428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42585" y="5625924"/>
            <a:ext cx="11930070" cy="1023785"/>
            <a:chOff x="242585" y="5625924"/>
            <a:chExt cx="11930070" cy="1023785"/>
          </a:xfrm>
        </p:grpSpPr>
        <p:grpSp>
          <p:nvGrpSpPr>
            <p:cNvPr id="28" name="Group 27"/>
            <p:cNvGrpSpPr/>
            <p:nvPr/>
          </p:nvGrpSpPr>
          <p:grpSpPr>
            <a:xfrm>
              <a:off x="4062426" y="5625924"/>
              <a:ext cx="4263324" cy="1023475"/>
              <a:chOff x="3759830" y="1793995"/>
              <a:chExt cx="4173782" cy="1750092"/>
            </a:xfrm>
            <a:solidFill>
              <a:schemeClr val="accent1">
                <a:lumMod val="25000"/>
              </a:schemeClr>
            </a:solidFill>
          </p:grpSpPr>
          <p:sp>
            <p:nvSpPr>
              <p:cNvPr id="29" name="Chevron 28"/>
              <p:cNvSpPr/>
              <p:nvPr/>
            </p:nvSpPr>
            <p:spPr>
              <a:xfrm>
                <a:off x="3759830" y="1874576"/>
                <a:ext cx="4173782" cy="1669511"/>
              </a:xfrm>
              <a:prstGeom prst="chevr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Chevron 4"/>
              <p:cNvSpPr/>
              <p:nvPr/>
            </p:nvSpPr>
            <p:spPr>
              <a:xfrm>
                <a:off x="4594587" y="1793995"/>
                <a:ext cx="2504269" cy="166951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t>Authorisation</a:t>
                </a:r>
              </a:p>
            </p:txBody>
          </p:sp>
        </p:grpSp>
        <p:grpSp>
          <p:nvGrpSpPr>
            <p:cNvPr id="31" name="Group 30"/>
            <p:cNvGrpSpPr/>
            <p:nvPr/>
          </p:nvGrpSpPr>
          <p:grpSpPr>
            <a:xfrm>
              <a:off x="7909331" y="5643775"/>
              <a:ext cx="4263324" cy="1005934"/>
              <a:chOff x="11525343" y="-1727136"/>
              <a:chExt cx="4173782" cy="1720097"/>
            </a:xfrm>
            <a:solidFill>
              <a:schemeClr val="accent1">
                <a:lumMod val="25000"/>
              </a:schemeClr>
            </a:solidFill>
          </p:grpSpPr>
          <p:sp>
            <p:nvSpPr>
              <p:cNvPr id="32" name="Chevron 31"/>
              <p:cNvSpPr/>
              <p:nvPr/>
            </p:nvSpPr>
            <p:spPr>
              <a:xfrm>
                <a:off x="11525343" y="-1676552"/>
                <a:ext cx="4173782" cy="1669513"/>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Chevron 4"/>
              <p:cNvSpPr/>
              <p:nvPr/>
            </p:nvSpPr>
            <p:spPr>
              <a:xfrm>
                <a:off x="12360099" y="-1727136"/>
                <a:ext cx="2504269" cy="16695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t>Post authorisation </a:t>
                </a:r>
              </a:p>
            </p:txBody>
          </p:sp>
        </p:grpSp>
        <p:grpSp>
          <p:nvGrpSpPr>
            <p:cNvPr id="34" name="Group 33"/>
            <p:cNvGrpSpPr/>
            <p:nvPr/>
          </p:nvGrpSpPr>
          <p:grpSpPr>
            <a:xfrm>
              <a:off x="242585" y="5641829"/>
              <a:ext cx="4263324" cy="996095"/>
              <a:chOff x="-5065709" y="690053"/>
              <a:chExt cx="4173782" cy="1703274"/>
            </a:xfrm>
            <a:solidFill>
              <a:schemeClr val="accent3">
                <a:lumMod val="85000"/>
              </a:schemeClr>
            </a:solidFill>
          </p:grpSpPr>
          <p:sp>
            <p:nvSpPr>
              <p:cNvPr id="35" name="Chevron 34"/>
              <p:cNvSpPr/>
              <p:nvPr/>
            </p:nvSpPr>
            <p:spPr>
              <a:xfrm>
                <a:off x="-5065709" y="690053"/>
                <a:ext cx="4173782" cy="1669514"/>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Chevron 4"/>
              <p:cNvSpPr/>
              <p:nvPr/>
            </p:nvSpPr>
            <p:spPr>
              <a:xfrm>
                <a:off x="-4230952" y="723814"/>
                <a:ext cx="2504269" cy="16695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solidFill>
                      <a:schemeClr val="tx1"/>
                    </a:solidFill>
                  </a:rPr>
                  <a:t>Pre-authorisation</a:t>
                </a:r>
              </a:p>
            </p:txBody>
          </p:sp>
        </p:grpSp>
      </p:grpSp>
      <p:grpSp>
        <p:nvGrpSpPr>
          <p:cNvPr id="10" name="Group 9"/>
          <p:cNvGrpSpPr/>
          <p:nvPr/>
        </p:nvGrpSpPr>
        <p:grpSpPr>
          <a:xfrm>
            <a:off x="179517" y="739599"/>
            <a:ext cx="3905252" cy="4788000"/>
            <a:chOff x="179517" y="739599"/>
            <a:chExt cx="3905252" cy="4788000"/>
          </a:xfrm>
        </p:grpSpPr>
        <p:sp>
          <p:nvSpPr>
            <p:cNvPr id="23" name="Rounded Rectangle 22"/>
            <p:cNvSpPr/>
            <p:nvPr/>
          </p:nvSpPr>
          <p:spPr bwMode="auto">
            <a:xfrm>
              <a:off x="179517" y="739599"/>
              <a:ext cx="3857291" cy="4788000"/>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4" tIns="71994" rIns="71994" bIns="71994" numCol="1" spcCol="0" rtlCol="0" anchor="ctr" anchorCtr="0" compatLnSpc="1">
              <a:prstTxWarp prst="textNoShape">
                <a:avLst/>
              </a:prstTxWarp>
              <a:spAutoFit/>
            </a:bodyPr>
            <a:lstStyle/>
            <a:p>
              <a:pPr algn="ctr" defTabSz="914309" fontAlgn="base">
                <a:lnSpc>
                  <a:spcPct val="120000"/>
                </a:lnSpc>
                <a:spcBef>
                  <a:spcPct val="0"/>
                </a:spcBef>
                <a:spcAft>
                  <a:spcPct val="0"/>
                </a:spcAft>
              </a:pPr>
              <a:endParaRPr lang="en-GB" sz="1600">
                <a:solidFill>
                  <a:srgbClr val="000000"/>
                </a:solidFill>
                <a:latin typeface="Verdana" pitchFamily="34" charset="0"/>
                <a:cs typeface="Arial" charset="0"/>
              </a:endParaRPr>
            </a:p>
          </p:txBody>
        </p:sp>
        <p:sp>
          <p:nvSpPr>
            <p:cNvPr id="9" name="Rectangle 8"/>
            <p:cNvSpPr/>
            <p:nvPr/>
          </p:nvSpPr>
          <p:spPr>
            <a:xfrm>
              <a:off x="226158" y="1189032"/>
              <a:ext cx="3858611" cy="1169551"/>
            </a:xfrm>
            <a:prstGeom prst="rect">
              <a:avLst/>
            </a:prstGeom>
          </p:spPr>
          <p:txBody>
            <a:bodyPr wrap="square">
              <a:spAutoFit/>
            </a:bodyPr>
            <a:lstStyle/>
            <a:p>
              <a:pPr marL="342842" indent="-342842">
                <a:spcAft>
                  <a:spcPts val="600"/>
                </a:spcAft>
                <a:buFont typeface="Arial" panose="020B0604020202020204" pitchFamily="34" charset="0"/>
                <a:buChar char="•"/>
              </a:pPr>
              <a:r>
                <a:rPr lang="en-GB" sz="2300" dirty="0"/>
                <a:t>Non clinical models fail to mirror human disease</a:t>
              </a:r>
            </a:p>
          </p:txBody>
        </p:sp>
      </p:grpSp>
      <p:sp>
        <p:nvSpPr>
          <p:cNvPr id="7" name="Rectangle 6"/>
          <p:cNvSpPr/>
          <p:nvPr/>
        </p:nvSpPr>
        <p:spPr>
          <a:xfrm>
            <a:off x="201641" y="2380465"/>
            <a:ext cx="3825759" cy="2877707"/>
          </a:xfrm>
          <a:prstGeom prst="rect">
            <a:avLst/>
          </a:prstGeom>
        </p:spPr>
        <p:txBody>
          <a:bodyPr wrap="square" lIns="91426" tIns="45718" rIns="91426" bIns="45718">
            <a:spAutoFit/>
          </a:bodyPr>
          <a:lstStyle/>
          <a:p>
            <a:pPr marL="342842" indent="-342842">
              <a:spcAft>
                <a:spcPts val="1200"/>
              </a:spcAft>
              <a:buFont typeface="Arial" panose="020B0604020202020204" pitchFamily="34" charset="0"/>
              <a:buChar char="•"/>
            </a:pPr>
            <a:r>
              <a:rPr lang="en-GB" sz="2300" dirty="0"/>
              <a:t>Unknown generalisability of RCTs</a:t>
            </a:r>
          </a:p>
          <a:p>
            <a:pPr marL="342842" indent="-342842">
              <a:spcAft>
                <a:spcPts val="1200"/>
              </a:spcAft>
              <a:buFont typeface="Arial" panose="020B0604020202020204" pitchFamily="34" charset="0"/>
              <a:buChar char="•"/>
            </a:pPr>
            <a:r>
              <a:rPr lang="en-GB" sz="2300" dirty="0"/>
              <a:t>Limited size of clinical database at approval</a:t>
            </a:r>
          </a:p>
          <a:p>
            <a:pPr marL="342842" indent="-342842">
              <a:spcAft>
                <a:spcPts val="1200"/>
              </a:spcAft>
              <a:buFont typeface="Arial" panose="020B0604020202020204" pitchFamily="34" charset="0"/>
              <a:buChar char="•"/>
            </a:pPr>
            <a:r>
              <a:rPr lang="en-GB" sz="2300" dirty="0"/>
              <a:t>B/R in special and high risk populations</a:t>
            </a:r>
          </a:p>
        </p:txBody>
      </p:sp>
      <p:grpSp>
        <p:nvGrpSpPr>
          <p:cNvPr id="13" name="Group 12"/>
          <p:cNvGrpSpPr/>
          <p:nvPr/>
        </p:nvGrpSpPr>
        <p:grpSpPr>
          <a:xfrm>
            <a:off x="7995192" y="725945"/>
            <a:ext cx="3860663" cy="4788000"/>
            <a:chOff x="7923865" y="725945"/>
            <a:chExt cx="3860663" cy="4788000"/>
          </a:xfrm>
        </p:grpSpPr>
        <p:sp>
          <p:nvSpPr>
            <p:cNvPr id="24" name="Rounded Rectangle 23"/>
            <p:cNvSpPr/>
            <p:nvPr/>
          </p:nvSpPr>
          <p:spPr bwMode="auto">
            <a:xfrm>
              <a:off x="7927237" y="725945"/>
              <a:ext cx="3857291" cy="4788000"/>
            </a:xfrm>
            <a:prstGeom prst="roundRect">
              <a:avLst/>
            </a:prstGeom>
            <a:solidFill>
              <a:schemeClr val="accent1">
                <a:lumMod val="25000"/>
              </a:schemeClr>
            </a:solidFill>
            <a:ln w="9525" cap="flat" cmpd="sng" algn="ctr">
              <a:solidFill>
                <a:schemeClr val="tx1"/>
              </a:solidFill>
              <a:prstDash val="solid"/>
              <a:round/>
              <a:headEnd type="none" w="med" len="med"/>
              <a:tailEnd type="triangle" w="lg" len="med"/>
            </a:ln>
            <a:effectLst/>
            <a:extLst/>
          </p:spPr>
          <p:txBody>
            <a:bodyPr vert="horz" wrap="square" lIns="71994" tIns="71994" rIns="71994" bIns="71994" numCol="1" spcCol="0" rtlCol="0" anchor="ctr" anchorCtr="0" compatLnSpc="1">
              <a:prstTxWarp prst="textNoShape">
                <a:avLst/>
              </a:prstTxWarp>
              <a:spAutoFit/>
            </a:bodyPr>
            <a:lstStyle/>
            <a:p>
              <a:pPr algn="ctr" defTabSz="914309" fontAlgn="base">
                <a:lnSpc>
                  <a:spcPct val="120000"/>
                </a:lnSpc>
                <a:spcBef>
                  <a:spcPct val="0"/>
                </a:spcBef>
                <a:spcAft>
                  <a:spcPct val="0"/>
                </a:spcAft>
              </a:pPr>
              <a:endParaRPr lang="en-GB" sz="1600" dirty="0">
                <a:solidFill>
                  <a:srgbClr val="000000"/>
                </a:solidFill>
                <a:latin typeface="Verdana" pitchFamily="34" charset="0"/>
                <a:cs typeface="Arial" charset="0"/>
              </a:endParaRPr>
            </a:p>
          </p:txBody>
        </p:sp>
        <p:sp>
          <p:nvSpPr>
            <p:cNvPr id="12" name="Rectangle 11"/>
            <p:cNvSpPr/>
            <p:nvPr/>
          </p:nvSpPr>
          <p:spPr>
            <a:xfrm>
              <a:off x="7923865" y="887817"/>
              <a:ext cx="3784463" cy="707886"/>
            </a:xfrm>
            <a:prstGeom prst="rect">
              <a:avLst/>
            </a:prstGeom>
          </p:spPr>
          <p:txBody>
            <a:bodyPr wrap="square">
              <a:spAutoFit/>
            </a:bodyPr>
            <a:lstStyle/>
            <a:p>
              <a:pPr marL="342842" indent="-342842">
                <a:spcAft>
                  <a:spcPts val="600"/>
                </a:spcAft>
                <a:buFont typeface="Arial" panose="020B0604020202020204" pitchFamily="34" charset="0"/>
                <a:buChar char="•"/>
              </a:pPr>
              <a:r>
                <a:rPr lang="en-GB" sz="2000" dirty="0">
                  <a:solidFill>
                    <a:schemeClr val="bg1"/>
                  </a:solidFill>
                </a:rPr>
                <a:t>Multiple challenges in the use of RWD</a:t>
              </a:r>
            </a:p>
          </p:txBody>
        </p:sp>
      </p:grpSp>
      <p:sp>
        <p:nvSpPr>
          <p:cNvPr id="8" name="Rectangle 7"/>
          <p:cNvSpPr/>
          <p:nvPr/>
        </p:nvSpPr>
        <p:spPr>
          <a:xfrm>
            <a:off x="8000065" y="1577193"/>
            <a:ext cx="3927012" cy="3862592"/>
          </a:xfrm>
          <a:prstGeom prst="rect">
            <a:avLst/>
          </a:prstGeom>
        </p:spPr>
        <p:txBody>
          <a:bodyPr wrap="square" lIns="91426" tIns="45718" rIns="91426" bIns="45718">
            <a:spAutoFit/>
          </a:bodyPr>
          <a:lstStyle/>
          <a:p>
            <a:pPr marL="342842" indent="-342842">
              <a:spcAft>
                <a:spcPts val="600"/>
              </a:spcAft>
              <a:buFont typeface="Arial" panose="020B0604020202020204" pitchFamily="34" charset="0"/>
              <a:buChar char="•"/>
            </a:pPr>
            <a:r>
              <a:rPr lang="en-GB" sz="2300" dirty="0" smtClean="0">
                <a:solidFill>
                  <a:schemeClr val="bg1"/>
                </a:solidFill>
              </a:rPr>
              <a:t>Increased reporting </a:t>
            </a:r>
            <a:r>
              <a:rPr lang="en-GB" sz="2300" dirty="0">
                <a:solidFill>
                  <a:schemeClr val="bg1"/>
                </a:solidFill>
              </a:rPr>
              <a:t>of ADRs </a:t>
            </a:r>
          </a:p>
          <a:p>
            <a:pPr marL="342842" indent="-342842">
              <a:spcAft>
                <a:spcPts val="600"/>
              </a:spcAft>
              <a:buFont typeface="Arial" panose="020B0604020202020204" pitchFamily="34" charset="0"/>
              <a:buChar char="•"/>
            </a:pPr>
            <a:r>
              <a:rPr lang="en-GB" sz="2300" dirty="0">
                <a:solidFill>
                  <a:schemeClr val="bg1"/>
                </a:solidFill>
              </a:rPr>
              <a:t>Monitoring the impact of risk minimisation measures</a:t>
            </a:r>
          </a:p>
          <a:p>
            <a:pPr marL="342842" indent="-342842">
              <a:spcAft>
                <a:spcPts val="600"/>
              </a:spcAft>
              <a:buFont typeface="Arial" panose="020B0604020202020204" pitchFamily="34" charset="0"/>
              <a:buChar char="•"/>
            </a:pPr>
            <a:r>
              <a:rPr lang="en-GB" sz="2300" dirty="0">
                <a:solidFill>
                  <a:schemeClr val="bg1"/>
                </a:solidFill>
              </a:rPr>
              <a:t>Long term validation of digital/ surrogate endpoints</a:t>
            </a:r>
          </a:p>
          <a:p>
            <a:pPr marL="342842" indent="-342842">
              <a:spcAft>
                <a:spcPts val="600"/>
              </a:spcAft>
              <a:buFont typeface="Arial" panose="020B0604020202020204" pitchFamily="34" charset="0"/>
              <a:buChar char="•"/>
            </a:pPr>
            <a:r>
              <a:rPr lang="en-GB" sz="2300" dirty="0">
                <a:solidFill>
                  <a:schemeClr val="bg1"/>
                </a:solidFill>
              </a:rPr>
              <a:t>Patient access to new medicines</a:t>
            </a:r>
          </a:p>
        </p:txBody>
      </p:sp>
    </p:spTree>
    <p:extLst>
      <p:ext uri="{BB962C8B-B14F-4D97-AF65-F5344CB8AC3E}">
        <p14:creationId xmlns:p14="http://schemas.microsoft.com/office/powerpoint/2010/main" val="20092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5</a:t>
            </a:fld>
            <a:endParaRPr lang="en-GB" altLang="en-US">
              <a:solidFill>
                <a:srgbClr val="000000"/>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40145" y="99665"/>
            <a:ext cx="5314275" cy="461665"/>
          </a:xfrm>
          <a:prstGeom prst="rect">
            <a:avLst/>
          </a:prstGeom>
          <a:noFill/>
        </p:spPr>
        <p:txBody>
          <a:bodyPr wrap="none" lIns="91426" tIns="45718" rIns="91426" bIns="45718" rtlCol="0">
            <a:spAutoFit/>
          </a:bodyPr>
          <a:lstStyle/>
          <a:p>
            <a:r>
              <a:rPr lang="en-GB" sz="2400" b="1" dirty="0">
                <a:solidFill>
                  <a:schemeClr val="bg1"/>
                </a:solidFill>
              </a:rPr>
              <a:t>Future Regulatory Challenges</a:t>
            </a:r>
          </a:p>
        </p:txBody>
      </p:sp>
      <p:grpSp>
        <p:nvGrpSpPr>
          <p:cNvPr id="28" name="Group 27"/>
          <p:cNvGrpSpPr/>
          <p:nvPr/>
        </p:nvGrpSpPr>
        <p:grpSpPr>
          <a:xfrm>
            <a:off x="4036807" y="5469033"/>
            <a:ext cx="4263324" cy="1230129"/>
            <a:chOff x="3790700" y="1740060"/>
            <a:chExt cx="4173782" cy="1737233"/>
          </a:xfrm>
          <a:solidFill>
            <a:schemeClr val="accent1">
              <a:lumMod val="25000"/>
            </a:schemeClr>
          </a:solidFill>
        </p:grpSpPr>
        <p:sp>
          <p:nvSpPr>
            <p:cNvPr id="29" name="Chevron 28"/>
            <p:cNvSpPr/>
            <p:nvPr/>
          </p:nvSpPr>
          <p:spPr>
            <a:xfrm>
              <a:off x="3790700" y="1807781"/>
              <a:ext cx="4173782" cy="1669512"/>
            </a:xfrm>
            <a:prstGeom prst="chevr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Chevron 4"/>
            <p:cNvSpPr/>
            <p:nvPr/>
          </p:nvSpPr>
          <p:spPr>
            <a:xfrm>
              <a:off x="4594587" y="1740060"/>
              <a:ext cx="2504269" cy="166951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t>Authorisation</a:t>
              </a:r>
            </a:p>
          </p:txBody>
        </p:sp>
      </p:grpSp>
      <p:grpSp>
        <p:nvGrpSpPr>
          <p:cNvPr id="31" name="Group 30"/>
          <p:cNvGrpSpPr/>
          <p:nvPr/>
        </p:nvGrpSpPr>
        <p:grpSpPr>
          <a:xfrm>
            <a:off x="7909331" y="5529995"/>
            <a:ext cx="4263324" cy="1183039"/>
            <a:chOff x="11525343" y="-1766828"/>
            <a:chExt cx="4173782" cy="1670730"/>
          </a:xfrm>
          <a:solidFill>
            <a:schemeClr val="accent1">
              <a:lumMod val="25000"/>
            </a:schemeClr>
          </a:solidFill>
        </p:grpSpPr>
        <p:sp>
          <p:nvSpPr>
            <p:cNvPr id="32" name="Chevron 31"/>
            <p:cNvSpPr/>
            <p:nvPr/>
          </p:nvSpPr>
          <p:spPr>
            <a:xfrm>
              <a:off x="11525343" y="-1765612"/>
              <a:ext cx="4173782" cy="1669514"/>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Chevron 4"/>
            <p:cNvSpPr/>
            <p:nvPr/>
          </p:nvSpPr>
          <p:spPr>
            <a:xfrm>
              <a:off x="12360099" y="-1766828"/>
              <a:ext cx="2504269" cy="16695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solidFill>
                    <a:srgbClr val="FFFFFF"/>
                  </a:solidFill>
                </a:rPr>
                <a:t>Post authorisation</a:t>
              </a:r>
              <a:r>
                <a:rPr lang="en-GB" sz="2700" dirty="0">
                  <a:solidFill>
                    <a:schemeClr val="tx1"/>
                  </a:solidFill>
                </a:rPr>
                <a:t> </a:t>
              </a:r>
            </a:p>
          </p:txBody>
        </p:sp>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277" y="1392712"/>
            <a:ext cx="3501264" cy="342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p:nvGrpSpPr>
        <p:grpSpPr>
          <a:xfrm>
            <a:off x="105331" y="5504461"/>
            <a:ext cx="4263324" cy="1196107"/>
            <a:chOff x="3425" y="1854904"/>
            <a:chExt cx="4173782" cy="1689185"/>
          </a:xfrm>
          <a:solidFill>
            <a:schemeClr val="accent3">
              <a:lumMod val="85000"/>
            </a:schemeClr>
          </a:solidFill>
        </p:grpSpPr>
        <p:sp>
          <p:nvSpPr>
            <p:cNvPr id="35" name="Chevron 34"/>
            <p:cNvSpPr/>
            <p:nvPr/>
          </p:nvSpPr>
          <p:spPr>
            <a:xfrm>
              <a:off x="3425" y="1874576"/>
              <a:ext cx="4173782" cy="1669513"/>
            </a:xfrm>
            <a:prstGeom prst="chevron">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Chevron 4"/>
            <p:cNvSpPr/>
            <p:nvPr/>
          </p:nvSpPr>
          <p:spPr>
            <a:xfrm>
              <a:off x="772722" y="1854904"/>
              <a:ext cx="2504269" cy="16695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algn="ctr" defTabSz="1199941">
                <a:lnSpc>
                  <a:spcPct val="90000"/>
                </a:lnSpc>
                <a:spcBef>
                  <a:spcPct val="0"/>
                </a:spcBef>
                <a:spcAft>
                  <a:spcPct val="35000"/>
                </a:spcAft>
              </a:pPr>
              <a:r>
                <a:rPr lang="en-GB" sz="2700" dirty="0">
                  <a:solidFill>
                    <a:schemeClr val="tx1"/>
                  </a:solidFill>
                </a:rPr>
                <a:t>Pre-authorisation</a:t>
              </a:r>
            </a:p>
          </p:txBody>
        </p:sp>
      </p:grpSp>
      <p:grpSp>
        <p:nvGrpSpPr>
          <p:cNvPr id="9" name="Group 8"/>
          <p:cNvGrpSpPr/>
          <p:nvPr/>
        </p:nvGrpSpPr>
        <p:grpSpPr>
          <a:xfrm>
            <a:off x="269965" y="827146"/>
            <a:ext cx="3857291" cy="4608000"/>
            <a:chOff x="-551167" y="696521"/>
            <a:chExt cx="3857291" cy="4608000"/>
          </a:xfrm>
        </p:grpSpPr>
        <p:sp>
          <p:nvSpPr>
            <p:cNvPr id="7" name="Rounded Rectangle 6"/>
            <p:cNvSpPr/>
            <p:nvPr/>
          </p:nvSpPr>
          <p:spPr bwMode="auto">
            <a:xfrm>
              <a:off x="-551167" y="696521"/>
              <a:ext cx="3857291" cy="4608000"/>
            </a:xfrm>
            <a:prstGeom prst="roundRect">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4" tIns="71994" rIns="71994" bIns="71994" numCol="1" spcCol="0" rtlCol="0" anchor="ctr" anchorCtr="0" compatLnSpc="1">
              <a:prstTxWarp prst="textNoShape">
                <a:avLst/>
              </a:prstTxWarp>
              <a:spAutoFit/>
            </a:bodyPr>
            <a:lstStyle/>
            <a:p>
              <a:pPr algn="ctr" defTabSz="914309" fontAlgn="base">
                <a:lnSpc>
                  <a:spcPct val="120000"/>
                </a:lnSpc>
                <a:spcBef>
                  <a:spcPct val="0"/>
                </a:spcBef>
                <a:spcAft>
                  <a:spcPct val="0"/>
                </a:spcAft>
              </a:pPr>
              <a:endParaRPr lang="en-GB" sz="1600">
                <a:solidFill>
                  <a:srgbClr val="000000"/>
                </a:solidFill>
                <a:latin typeface="Verdana" pitchFamily="34" charset="0"/>
                <a:cs typeface="Arial" charset="0"/>
              </a:endParaRPr>
            </a:p>
          </p:txBody>
        </p:sp>
        <p:sp>
          <p:nvSpPr>
            <p:cNvPr id="8" name="Rectangle 7"/>
            <p:cNvSpPr/>
            <p:nvPr/>
          </p:nvSpPr>
          <p:spPr>
            <a:xfrm>
              <a:off x="-517009" y="834979"/>
              <a:ext cx="3385857" cy="707886"/>
            </a:xfrm>
            <a:prstGeom prst="rect">
              <a:avLst/>
            </a:prstGeom>
          </p:spPr>
          <p:txBody>
            <a:bodyPr wrap="square">
              <a:spAutoFit/>
            </a:bodyPr>
            <a:lstStyle/>
            <a:p>
              <a:pPr marL="342842" indent="-342842">
                <a:spcAft>
                  <a:spcPts val="600"/>
                </a:spcAft>
                <a:buFont typeface="Arial" panose="020B0604020202020204" pitchFamily="34" charset="0"/>
                <a:buChar char="•"/>
              </a:pPr>
              <a:r>
                <a:rPr lang="en-GB" sz="2000" dirty="0"/>
                <a:t>Increasingly complex trial designs</a:t>
              </a:r>
            </a:p>
          </p:txBody>
        </p:sp>
      </p:grpSp>
      <p:sp>
        <p:nvSpPr>
          <p:cNvPr id="4" name="Rectangle 3"/>
          <p:cNvSpPr/>
          <p:nvPr/>
        </p:nvSpPr>
        <p:spPr>
          <a:xfrm>
            <a:off x="305380" y="1637819"/>
            <a:ext cx="3825759" cy="3708704"/>
          </a:xfrm>
          <a:prstGeom prst="rect">
            <a:avLst/>
          </a:prstGeom>
          <a:noFill/>
        </p:spPr>
        <p:txBody>
          <a:bodyPr wrap="square" lIns="91426" tIns="45718" rIns="91426" bIns="45718">
            <a:spAutoFit/>
          </a:bodyPr>
          <a:lstStyle/>
          <a:p>
            <a:pPr marL="342842" indent="-342842">
              <a:spcAft>
                <a:spcPts val="600"/>
              </a:spcAft>
              <a:buFont typeface="Arial" panose="020B0604020202020204" pitchFamily="34" charset="0"/>
              <a:buChar char="•"/>
            </a:pPr>
            <a:r>
              <a:rPr lang="en-GB" sz="2000" dirty="0" smtClean="0"/>
              <a:t>Growth </a:t>
            </a:r>
            <a:r>
              <a:rPr lang="en-GB" sz="2000" dirty="0"/>
              <a:t>in biomarker use</a:t>
            </a:r>
          </a:p>
          <a:p>
            <a:pPr marL="342842" indent="-342842">
              <a:spcAft>
                <a:spcPts val="600"/>
              </a:spcAft>
              <a:buFont typeface="Arial" panose="020B0604020202020204" pitchFamily="34" charset="0"/>
              <a:buChar char="•"/>
            </a:pPr>
            <a:r>
              <a:rPr lang="en-GB" sz="2000" dirty="0"/>
              <a:t>Increasing disease stratification/personalised medicine</a:t>
            </a:r>
          </a:p>
          <a:p>
            <a:pPr marL="342842" indent="-342842">
              <a:spcAft>
                <a:spcPts val="600"/>
              </a:spcAft>
              <a:buFont typeface="Arial" panose="020B0604020202020204" pitchFamily="34" charset="0"/>
              <a:buChar char="•"/>
            </a:pPr>
            <a:r>
              <a:rPr lang="en-GB" sz="2000" dirty="0" smtClean="0"/>
              <a:t>Increasing </a:t>
            </a:r>
            <a:r>
              <a:rPr lang="en-GB" sz="2000" dirty="0"/>
              <a:t>numbers of products unable to align with traditional drug development pathway</a:t>
            </a:r>
          </a:p>
          <a:p>
            <a:pPr marL="342842" indent="-342842">
              <a:spcAft>
                <a:spcPts val="600"/>
              </a:spcAft>
              <a:buFont typeface="Arial" panose="020B0604020202020204" pitchFamily="34" charset="0"/>
              <a:buChar char="•"/>
            </a:pPr>
            <a:r>
              <a:rPr lang="en-GB" sz="2000" dirty="0" smtClean="0"/>
              <a:t>Greater </a:t>
            </a:r>
            <a:r>
              <a:rPr lang="en-GB" sz="2000" dirty="0"/>
              <a:t>use of modelling and simulation approaches</a:t>
            </a:r>
          </a:p>
        </p:txBody>
      </p:sp>
      <p:grpSp>
        <p:nvGrpSpPr>
          <p:cNvPr id="11" name="Group 10"/>
          <p:cNvGrpSpPr/>
          <p:nvPr/>
        </p:nvGrpSpPr>
        <p:grpSpPr>
          <a:xfrm>
            <a:off x="8067661" y="745472"/>
            <a:ext cx="4047315" cy="4644000"/>
            <a:chOff x="8078705" y="752082"/>
            <a:chExt cx="4047315" cy="4644000"/>
          </a:xfrm>
        </p:grpSpPr>
        <p:sp>
          <p:nvSpPr>
            <p:cNvPr id="23" name="Rounded Rectangle 22"/>
            <p:cNvSpPr/>
            <p:nvPr/>
          </p:nvSpPr>
          <p:spPr bwMode="auto">
            <a:xfrm>
              <a:off x="8094020" y="752082"/>
              <a:ext cx="4032000" cy="4644000"/>
            </a:xfrm>
            <a:prstGeom prst="roundRect">
              <a:avLst/>
            </a:prstGeom>
            <a:solidFill>
              <a:schemeClr val="accent1">
                <a:lumMod val="25000"/>
              </a:schemeClr>
            </a:solidFill>
            <a:ln w="9525" cap="flat" cmpd="sng" algn="ctr">
              <a:solidFill>
                <a:schemeClr val="tx1"/>
              </a:solidFill>
              <a:prstDash val="solid"/>
              <a:round/>
              <a:headEnd type="none" w="med" len="med"/>
              <a:tailEnd type="triangle" w="lg" len="med"/>
            </a:ln>
            <a:effectLst/>
            <a:extLst/>
          </p:spPr>
          <p:txBody>
            <a:bodyPr vert="horz" wrap="square" lIns="71994" tIns="71994" rIns="71994" bIns="71994" numCol="1" spcCol="0" rtlCol="0" anchor="ctr" anchorCtr="0" compatLnSpc="1">
              <a:prstTxWarp prst="textNoShape">
                <a:avLst/>
              </a:prstTxWarp>
              <a:spAutoFit/>
            </a:bodyPr>
            <a:lstStyle/>
            <a:p>
              <a:pPr algn="ctr" defTabSz="914309" fontAlgn="base">
                <a:lnSpc>
                  <a:spcPct val="120000"/>
                </a:lnSpc>
                <a:spcBef>
                  <a:spcPct val="0"/>
                </a:spcBef>
                <a:spcAft>
                  <a:spcPct val="0"/>
                </a:spcAft>
              </a:pPr>
              <a:endParaRPr lang="en-GB" sz="1600">
                <a:solidFill>
                  <a:srgbClr val="000000"/>
                </a:solidFill>
                <a:latin typeface="Verdana" pitchFamily="34" charset="0"/>
                <a:cs typeface="Arial" charset="0"/>
              </a:endParaRPr>
            </a:p>
          </p:txBody>
        </p:sp>
        <p:sp>
          <p:nvSpPr>
            <p:cNvPr id="10" name="Rectangle 9"/>
            <p:cNvSpPr/>
            <p:nvPr/>
          </p:nvSpPr>
          <p:spPr>
            <a:xfrm>
              <a:off x="8078705" y="925237"/>
              <a:ext cx="4047315" cy="707886"/>
            </a:xfrm>
            <a:prstGeom prst="rect">
              <a:avLst/>
            </a:prstGeom>
          </p:spPr>
          <p:txBody>
            <a:bodyPr wrap="square">
              <a:spAutoFit/>
            </a:bodyPr>
            <a:lstStyle/>
            <a:p>
              <a:pPr marL="342842" indent="-342842">
                <a:spcAft>
                  <a:spcPts val="600"/>
                </a:spcAft>
                <a:buFont typeface="Arial" panose="020B0604020202020204" pitchFamily="34" charset="0"/>
                <a:buChar char="•"/>
              </a:pPr>
              <a:r>
                <a:rPr lang="en-GB" sz="2000" dirty="0">
                  <a:solidFill>
                    <a:srgbClr val="FFFFFF"/>
                  </a:solidFill>
                </a:rPr>
                <a:t>Greater use of RWD across the product life cycle</a:t>
              </a:r>
            </a:p>
          </p:txBody>
        </p:sp>
      </p:grpSp>
      <p:sp>
        <p:nvSpPr>
          <p:cNvPr id="5" name="Rectangle 4"/>
          <p:cNvSpPr/>
          <p:nvPr/>
        </p:nvSpPr>
        <p:spPr>
          <a:xfrm>
            <a:off x="8102768" y="1579761"/>
            <a:ext cx="4089232" cy="3785648"/>
          </a:xfrm>
          <a:prstGeom prst="rect">
            <a:avLst/>
          </a:prstGeom>
        </p:spPr>
        <p:txBody>
          <a:bodyPr wrap="square" lIns="91426" tIns="45718" rIns="91426" bIns="45718">
            <a:spAutoFit/>
          </a:bodyPr>
          <a:lstStyle/>
          <a:p>
            <a:pPr marL="342842" indent="-342842">
              <a:spcAft>
                <a:spcPts val="600"/>
              </a:spcAft>
              <a:buFont typeface="Arial" panose="020B0604020202020204" pitchFamily="34" charset="0"/>
              <a:buChar char="•"/>
            </a:pPr>
            <a:r>
              <a:rPr lang="en-GB" sz="2000" dirty="0" smtClean="0">
                <a:solidFill>
                  <a:srgbClr val="FFFFFF"/>
                </a:solidFill>
              </a:rPr>
              <a:t>Increased </a:t>
            </a:r>
            <a:r>
              <a:rPr lang="en-GB" sz="2000" dirty="0">
                <a:solidFill>
                  <a:srgbClr val="FFFFFF"/>
                </a:solidFill>
              </a:rPr>
              <a:t>incorporation of composite endpoints/ </a:t>
            </a:r>
            <a:r>
              <a:rPr lang="en-GB" sz="2000" dirty="0" smtClean="0">
                <a:solidFill>
                  <a:srgbClr val="FFFFFF"/>
                </a:solidFill>
              </a:rPr>
              <a:t>Patient reported outcome measures</a:t>
            </a:r>
            <a:endParaRPr lang="en-GB" sz="2000" dirty="0">
              <a:solidFill>
                <a:srgbClr val="FFFFFF"/>
              </a:solidFill>
            </a:endParaRPr>
          </a:p>
          <a:p>
            <a:pPr marL="342842" indent="-342842">
              <a:spcAft>
                <a:spcPts val="600"/>
              </a:spcAft>
              <a:buFont typeface="Arial" panose="020B0604020202020204" pitchFamily="34" charset="0"/>
              <a:buChar char="•"/>
            </a:pPr>
            <a:r>
              <a:rPr lang="en-GB" sz="2000" dirty="0">
                <a:solidFill>
                  <a:srgbClr val="FFFFFF"/>
                </a:solidFill>
              </a:rPr>
              <a:t>Greater development of preventative medicines </a:t>
            </a:r>
          </a:p>
          <a:p>
            <a:pPr marL="342842" indent="-342842">
              <a:spcAft>
                <a:spcPts val="600"/>
              </a:spcAft>
              <a:buFont typeface="Arial" panose="020B0604020202020204" pitchFamily="34" charset="0"/>
              <a:buChar char="•"/>
            </a:pPr>
            <a:r>
              <a:rPr lang="en-GB" sz="2000" dirty="0">
                <a:solidFill>
                  <a:srgbClr val="FFFFFF"/>
                </a:solidFill>
              </a:rPr>
              <a:t>More combination therapies</a:t>
            </a:r>
          </a:p>
          <a:p>
            <a:pPr marL="342842" indent="-342842">
              <a:spcAft>
                <a:spcPts val="600"/>
              </a:spcAft>
              <a:buFont typeface="Arial" panose="020B0604020202020204" pitchFamily="34" charset="0"/>
              <a:buChar char="•"/>
            </a:pPr>
            <a:r>
              <a:rPr lang="en-GB" sz="2000" dirty="0">
                <a:solidFill>
                  <a:srgbClr val="FFFFFF"/>
                </a:solidFill>
              </a:rPr>
              <a:t>Personalisation of dose and risk profiles</a:t>
            </a:r>
          </a:p>
          <a:p>
            <a:pPr marL="342842" indent="-342842">
              <a:spcAft>
                <a:spcPts val="600"/>
              </a:spcAft>
              <a:buFont typeface="Arial" panose="020B0604020202020204" pitchFamily="34" charset="0"/>
              <a:buChar char="•"/>
            </a:pPr>
            <a:r>
              <a:rPr lang="en-GB" sz="2000" dirty="0">
                <a:solidFill>
                  <a:srgbClr val="FFFFFF"/>
                </a:solidFill>
              </a:rPr>
              <a:t>Incorporation of patient preferences into decisions</a:t>
            </a:r>
          </a:p>
        </p:txBody>
      </p:sp>
    </p:spTree>
    <p:extLst>
      <p:ext uri="{BB962C8B-B14F-4D97-AF65-F5344CB8AC3E}">
        <p14:creationId xmlns:p14="http://schemas.microsoft.com/office/powerpoint/2010/main" val="1221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solidFill>
                  <a:srgbClr val="000000"/>
                </a:solidFill>
              </a:rPr>
              <a:pPr>
                <a:defRPr/>
              </a:pPr>
              <a:t>6</a:t>
            </a:fld>
            <a:endParaRPr lang="en-GB" altLang="en-US">
              <a:solidFill>
                <a:srgbClr val="000000"/>
              </a:solidFill>
            </a:endParaRPr>
          </a:p>
        </p:txBody>
      </p:sp>
      <p:sp>
        <p:nvSpPr>
          <p:cNvPr id="4" name="TextBox 3"/>
          <p:cNvSpPr txBox="1"/>
          <p:nvPr/>
        </p:nvSpPr>
        <p:spPr>
          <a:xfrm>
            <a:off x="3256604" y="180017"/>
            <a:ext cx="5093061" cy="461665"/>
          </a:xfrm>
          <a:prstGeom prst="rect">
            <a:avLst/>
          </a:prstGeom>
          <a:noFill/>
        </p:spPr>
        <p:txBody>
          <a:bodyPr wrap="none" lIns="91420" tIns="45718" rIns="91420" bIns="45718" rtlCol="0">
            <a:spAutoFit/>
          </a:bodyPr>
          <a:lstStyle/>
          <a:p>
            <a:r>
              <a:rPr lang="en-GB" sz="2400" b="1" dirty="0">
                <a:solidFill>
                  <a:schemeClr val="bg1"/>
                </a:solidFill>
              </a:rPr>
              <a:t>How can we bridge the gap?</a:t>
            </a:r>
          </a:p>
        </p:txBody>
      </p:sp>
      <p:sp>
        <p:nvSpPr>
          <p:cNvPr id="6" name="Down Arrow 5"/>
          <p:cNvSpPr/>
          <p:nvPr/>
        </p:nvSpPr>
        <p:spPr bwMode="auto">
          <a:xfrm rot="16200000">
            <a:off x="5751337" y="2676554"/>
            <a:ext cx="720000" cy="1440000"/>
          </a:xfrm>
          <a:prstGeom prst="downArrow">
            <a:avLst/>
          </a:prstGeom>
          <a:solidFill>
            <a:schemeClr val="accent1">
              <a:lumMod val="50000"/>
            </a:schemeClr>
          </a:solidFill>
          <a:ln w="9525" cap="flat" cmpd="sng" algn="ctr">
            <a:solidFill>
              <a:schemeClr val="tx1"/>
            </a:solidFill>
            <a:prstDash val="solid"/>
            <a:round/>
            <a:headEnd type="none" w="med" len="med"/>
            <a:tailEnd type="triangle" w="lg" len="med"/>
          </a:ln>
          <a:effectLst/>
          <a:extLst/>
        </p:spPr>
        <p:txBody>
          <a:bodyPr vert="horz" wrap="square" lIns="71990" tIns="71990" rIns="71990" bIns="71990" numCol="1" rtlCol="0" anchor="ctr" anchorCtr="0" compatLnSpc="1">
            <a:prstTxWarp prst="textNoShape">
              <a:avLst/>
            </a:prstTxWarp>
            <a:spAutoFit/>
          </a:bodyPr>
          <a:lstStyle/>
          <a:p>
            <a:pPr algn="ctr" defTabSz="914173" fontAlgn="base">
              <a:lnSpc>
                <a:spcPct val="120000"/>
              </a:lnSpc>
              <a:spcBef>
                <a:spcPct val="0"/>
              </a:spcBef>
              <a:spcAft>
                <a:spcPct val="0"/>
              </a:spcAft>
            </a:pPr>
            <a:endParaRPr lang="en-GB" sz="1600">
              <a:solidFill>
                <a:srgbClr val="000000"/>
              </a:solidFill>
              <a:latin typeface="Verdana" pitchFamily="34" charset="0"/>
              <a:cs typeface="Arial"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57" r="3994"/>
          <a:stretch/>
        </p:blipFill>
        <p:spPr bwMode="auto">
          <a:xfrm>
            <a:off x="8052833" y="824685"/>
            <a:ext cx="2809617" cy="293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803133" y="2163972"/>
            <a:ext cx="616408" cy="933589"/>
          </a:xfrm>
          <a:prstGeom prst="rect">
            <a:avLst/>
          </a:prstGeom>
          <a:noFill/>
        </p:spPr>
        <p:txBody>
          <a:bodyPr wrap="none" lIns="91426" tIns="45718" rIns="91426" bIns="45718" rtlCol="0">
            <a:spAutoFit/>
          </a:bodyPr>
          <a:lstStyle/>
          <a:p>
            <a:r>
              <a:rPr lang="en-GB" sz="5500" b="1" dirty="0">
                <a:solidFill>
                  <a:srgbClr val="FF0000"/>
                </a:solidFill>
              </a:rPr>
              <a:t>?</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139" y="2216286"/>
            <a:ext cx="3545532" cy="262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7844434" y="4067421"/>
            <a:ext cx="3226414" cy="2446636"/>
            <a:chOff x="5535947" y="2485744"/>
            <a:chExt cx="2774531" cy="2056095"/>
          </a:xfrm>
        </p:grpSpPr>
        <p:grpSp>
          <p:nvGrpSpPr>
            <p:cNvPr id="12" name="Group 11"/>
            <p:cNvGrpSpPr/>
            <p:nvPr/>
          </p:nvGrpSpPr>
          <p:grpSpPr>
            <a:xfrm>
              <a:off x="5535947" y="2485744"/>
              <a:ext cx="2774531" cy="2056095"/>
              <a:chOff x="5535947" y="2485744"/>
              <a:chExt cx="2774531" cy="2056095"/>
            </a:xfrm>
          </p:grpSpPr>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5947" y="2485744"/>
                <a:ext cx="2774531" cy="205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1780" y="3054080"/>
                <a:ext cx="674617"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5857061" y="4147097"/>
              <a:ext cx="2164054" cy="369332"/>
            </a:xfrm>
            <a:prstGeom prst="rect">
              <a:avLst/>
            </a:prstGeom>
            <a:noFill/>
          </p:spPr>
          <p:txBody>
            <a:bodyPr wrap="none" rtlCol="0">
              <a:spAutoFit/>
            </a:bodyPr>
            <a:lstStyle/>
            <a:p>
              <a:r>
                <a:rPr lang="en-GB" dirty="0" smtClean="0"/>
                <a:t>Data driven evidence</a:t>
              </a:r>
              <a:endParaRPr lang="en-GB" dirty="0"/>
            </a:p>
          </p:txBody>
        </p:sp>
      </p:grpSp>
    </p:spTree>
    <p:extLst>
      <p:ext uri="{BB962C8B-B14F-4D97-AF65-F5344CB8AC3E}">
        <p14:creationId xmlns:p14="http://schemas.microsoft.com/office/powerpoint/2010/main" val="11950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pPr>
                <a:defRPr/>
              </a:pPr>
              <a:t>7</a:t>
            </a:fld>
            <a:endParaRPr lang="en-GB" altLang="en-US"/>
          </a:p>
        </p:txBody>
      </p:sp>
      <p:sp>
        <p:nvSpPr>
          <p:cNvPr id="4" name="Rectangle 3"/>
          <p:cNvSpPr/>
          <p:nvPr/>
        </p:nvSpPr>
        <p:spPr>
          <a:xfrm>
            <a:off x="480494" y="625849"/>
            <a:ext cx="11184465" cy="707883"/>
          </a:xfrm>
          <a:prstGeom prst="rect">
            <a:avLst/>
          </a:prstGeom>
        </p:spPr>
        <p:txBody>
          <a:bodyPr wrap="square" lIns="121898" tIns="60949" rIns="121898" bIns="60949">
            <a:spAutoFit/>
          </a:bodyPr>
          <a:lstStyle/>
          <a:p>
            <a:pPr algn="ctr"/>
            <a:r>
              <a:rPr lang="en-GB" b="1" dirty="0" smtClean="0">
                <a:solidFill>
                  <a:schemeClr val="tx2"/>
                </a:solidFill>
              </a:rPr>
              <a:t>Ischaemic Heart Disease </a:t>
            </a:r>
            <a:r>
              <a:rPr lang="en-GB" b="1" dirty="0">
                <a:solidFill>
                  <a:schemeClr val="tx2"/>
                </a:solidFill>
              </a:rPr>
              <a:t>versus SBP for 5K vs 50K vs 500K people in the Prospective Studies Collaboration (PSC)</a:t>
            </a:r>
          </a:p>
        </p:txBody>
      </p:sp>
      <p:sp>
        <p:nvSpPr>
          <p:cNvPr id="5" name="TextBox 4"/>
          <p:cNvSpPr txBox="1"/>
          <p:nvPr/>
        </p:nvSpPr>
        <p:spPr>
          <a:xfrm>
            <a:off x="1158975" y="54351"/>
            <a:ext cx="9397721" cy="461643"/>
          </a:xfrm>
          <a:prstGeom prst="rect">
            <a:avLst/>
          </a:prstGeom>
          <a:noFill/>
        </p:spPr>
        <p:txBody>
          <a:bodyPr wrap="none" lIns="121898" tIns="60949" rIns="121898" bIns="60949" rtlCol="0">
            <a:spAutoFit/>
          </a:bodyPr>
          <a:lstStyle/>
          <a:p>
            <a:r>
              <a:rPr lang="en-GB" sz="2200" b="1" dirty="0">
                <a:solidFill>
                  <a:schemeClr val="bg1"/>
                </a:solidFill>
              </a:rPr>
              <a:t>How can large volumes of data support decision making? </a:t>
            </a:r>
          </a:p>
        </p:txBody>
      </p:sp>
      <p:grpSp>
        <p:nvGrpSpPr>
          <p:cNvPr id="7" name="Group 6"/>
          <p:cNvGrpSpPr/>
          <p:nvPr/>
        </p:nvGrpSpPr>
        <p:grpSpPr>
          <a:xfrm>
            <a:off x="339956" y="1427163"/>
            <a:ext cx="3619791" cy="5103812"/>
            <a:chOff x="254961" y="1156097"/>
            <a:chExt cx="2714842" cy="3827859"/>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96" y="1156097"/>
              <a:ext cx="2140207" cy="382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1190387" y="2738222"/>
              <a:ext cx="3329277" cy="438581"/>
            </a:xfrm>
            <a:prstGeom prst="rect">
              <a:avLst/>
            </a:prstGeom>
            <a:noFill/>
          </p:spPr>
          <p:txBody>
            <a:bodyPr wrap="none" rtlCol="0">
              <a:spAutoFit/>
            </a:bodyPr>
            <a:lstStyle/>
            <a:p>
              <a:pPr algn="ctr"/>
              <a:r>
                <a:rPr lang="en-GB" sz="1600" b="1" dirty="0">
                  <a:solidFill>
                    <a:schemeClr val="tx2"/>
                  </a:solidFill>
                </a:rPr>
                <a:t>IHD mortality</a:t>
              </a:r>
            </a:p>
            <a:p>
              <a:pPr algn="ctr"/>
              <a:r>
                <a:rPr lang="en-GB" sz="1600" b="1" dirty="0">
                  <a:solidFill>
                    <a:schemeClr val="tx2"/>
                  </a:solidFill>
                </a:rPr>
                <a:t>(floating absolute risks and 95% CI)</a:t>
              </a:r>
            </a:p>
          </p:txBody>
        </p:sp>
      </p:grpSp>
      <p:grpSp>
        <p:nvGrpSpPr>
          <p:cNvPr id="8" name="Group 7"/>
          <p:cNvGrpSpPr/>
          <p:nvPr/>
        </p:nvGrpSpPr>
        <p:grpSpPr>
          <a:xfrm>
            <a:off x="4321552" y="1433564"/>
            <a:ext cx="3325872" cy="5072013"/>
            <a:chOff x="3241157" y="1179946"/>
            <a:chExt cx="2494404" cy="380401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628" y="1179946"/>
              <a:ext cx="1959933" cy="380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rot="16200000">
              <a:off x="1795809" y="2745960"/>
              <a:ext cx="3329277" cy="438581"/>
            </a:xfrm>
            <a:prstGeom prst="rect">
              <a:avLst/>
            </a:prstGeom>
            <a:noFill/>
          </p:spPr>
          <p:txBody>
            <a:bodyPr wrap="none" rtlCol="0">
              <a:spAutoFit/>
            </a:bodyPr>
            <a:lstStyle/>
            <a:p>
              <a:pPr algn="ctr"/>
              <a:r>
                <a:rPr lang="en-GB" sz="1600" b="1" dirty="0">
                  <a:solidFill>
                    <a:schemeClr val="tx2"/>
                  </a:solidFill>
                </a:rPr>
                <a:t>IHD mortality</a:t>
              </a:r>
            </a:p>
            <a:p>
              <a:pPr algn="ctr"/>
              <a:r>
                <a:rPr lang="en-GB" sz="1600" b="1" dirty="0">
                  <a:solidFill>
                    <a:schemeClr val="tx2"/>
                  </a:solidFill>
                </a:rPr>
                <a:t>(floating absolute risks and 95% CI)</a:t>
              </a:r>
            </a:p>
          </p:txBody>
        </p:sp>
      </p:grpSp>
      <p:grpSp>
        <p:nvGrpSpPr>
          <p:cNvPr id="10" name="Group 9"/>
          <p:cNvGrpSpPr/>
          <p:nvPr/>
        </p:nvGrpSpPr>
        <p:grpSpPr>
          <a:xfrm>
            <a:off x="8019181" y="1431170"/>
            <a:ext cx="3255043" cy="5099815"/>
            <a:chOff x="6014378" y="1159095"/>
            <a:chExt cx="2441281" cy="3824861"/>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1159095"/>
              <a:ext cx="1965959" cy="382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rot="16200000">
              <a:off x="4569030" y="2745958"/>
              <a:ext cx="3329277" cy="438581"/>
            </a:xfrm>
            <a:prstGeom prst="rect">
              <a:avLst/>
            </a:prstGeom>
            <a:noFill/>
          </p:spPr>
          <p:txBody>
            <a:bodyPr wrap="none" rtlCol="0">
              <a:spAutoFit/>
            </a:bodyPr>
            <a:lstStyle/>
            <a:p>
              <a:pPr algn="ctr"/>
              <a:r>
                <a:rPr lang="en-GB" sz="1600" b="1" dirty="0">
                  <a:solidFill>
                    <a:schemeClr val="tx2"/>
                  </a:solidFill>
                </a:rPr>
                <a:t>IHD mortality</a:t>
              </a:r>
            </a:p>
            <a:p>
              <a:pPr algn="ctr"/>
              <a:r>
                <a:rPr lang="en-GB" sz="1600" b="1" dirty="0">
                  <a:solidFill>
                    <a:schemeClr val="tx2"/>
                  </a:solidFill>
                </a:rPr>
                <a:t>(floating absolute risks and 95% CI)</a:t>
              </a:r>
            </a:p>
          </p:txBody>
        </p:sp>
      </p:grpSp>
      <p:sp>
        <p:nvSpPr>
          <p:cNvPr id="11" name="Rectangle 10"/>
          <p:cNvSpPr/>
          <p:nvPr/>
        </p:nvSpPr>
        <p:spPr>
          <a:xfrm>
            <a:off x="6295119" y="6447076"/>
            <a:ext cx="6324476" cy="353937"/>
          </a:xfrm>
          <a:prstGeom prst="rect">
            <a:avLst/>
          </a:prstGeom>
        </p:spPr>
        <p:txBody>
          <a:bodyPr wrap="none" lIns="121898" tIns="60949" rIns="121898" bIns="60949">
            <a:spAutoFit/>
          </a:bodyPr>
          <a:lstStyle/>
          <a:p>
            <a:r>
              <a:rPr lang="en-GB" sz="1500" dirty="0"/>
              <a:t>Professor Rory Collins https://www.ctsu.ox.ac.uk/research/psc</a:t>
            </a: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9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950A041-A957-4831-BA7C-F963211E893A}" type="slidenum">
              <a:rPr lang="en-GB" altLang="en-US" smtClean="0"/>
              <a:pPr>
                <a:defRPr/>
              </a:pPr>
              <a:t>8</a:t>
            </a:fld>
            <a:endParaRPr lang="en-GB" altLang="en-US"/>
          </a:p>
        </p:txBody>
      </p:sp>
      <p:sp>
        <p:nvSpPr>
          <p:cNvPr id="6" name="Titel 1"/>
          <p:cNvSpPr txBox="1">
            <a:spLocks/>
          </p:cNvSpPr>
          <p:nvPr/>
        </p:nvSpPr>
        <p:spPr>
          <a:xfrm>
            <a:off x="432001" y="761056"/>
            <a:ext cx="10732931" cy="1680389"/>
          </a:xfrm>
          <a:prstGeom prst="rect">
            <a:avLst/>
          </a:prstGeom>
        </p:spPr>
        <p:txBody>
          <a:bodyPr lIns="121906" tIns="60953" rIns="121906" bIns="60953">
            <a:normAutofit fontScale="97500"/>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algn="ctr"/>
            <a:r>
              <a:rPr lang="da-DK" sz="2400" b="1" kern="0" dirty="0"/>
              <a:t>Large data volumes may increase precision of measurements – but not necessarily accuracy</a:t>
            </a:r>
          </a:p>
        </p:txBody>
      </p:sp>
      <p:sp>
        <p:nvSpPr>
          <p:cNvPr id="5" name="TextBox 4"/>
          <p:cNvSpPr txBox="1"/>
          <p:nvPr/>
        </p:nvSpPr>
        <p:spPr>
          <a:xfrm>
            <a:off x="1089951" y="0"/>
            <a:ext cx="7180784" cy="615539"/>
          </a:xfrm>
          <a:prstGeom prst="rect">
            <a:avLst/>
          </a:prstGeom>
          <a:noFill/>
        </p:spPr>
        <p:txBody>
          <a:bodyPr wrap="none" lIns="121906" tIns="60953" rIns="121906" bIns="60953" rtlCol="0">
            <a:spAutoFit/>
          </a:bodyPr>
          <a:lstStyle/>
          <a:p>
            <a:r>
              <a:rPr lang="en-GB" sz="3200" b="1" dirty="0" smtClean="0">
                <a:solidFill>
                  <a:schemeClr val="bg1"/>
                </a:solidFill>
              </a:rPr>
              <a:t>…….But </a:t>
            </a:r>
            <a:r>
              <a:rPr lang="en-GB" sz="3200" b="1" dirty="0">
                <a:solidFill>
                  <a:schemeClr val="bg1"/>
                </a:solidFill>
              </a:rPr>
              <a:t>we need to be careful</a:t>
            </a:r>
          </a:p>
        </p:txBody>
      </p:sp>
      <p:sp>
        <p:nvSpPr>
          <p:cNvPr id="7" name="TextBox 6"/>
          <p:cNvSpPr txBox="1"/>
          <p:nvPr/>
        </p:nvSpPr>
        <p:spPr>
          <a:xfrm>
            <a:off x="2233752" y="6070688"/>
            <a:ext cx="7594381" cy="538605"/>
          </a:xfrm>
          <a:prstGeom prst="rect">
            <a:avLst/>
          </a:prstGeom>
          <a:noFill/>
        </p:spPr>
        <p:txBody>
          <a:bodyPr wrap="none" lIns="121906" tIns="60953" rIns="121906" bIns="60953" rtlCol="0">
            <a:spAutoFit/>
          </a:bodyPr>
          <a:lstStyle/>
          <a:p>
            <a:r>
              <a:rPr lang="en-GB" sz="2700" b="1" dirty="0">
                <a:solidFill>
                  <a:schemeClr val="tx2"/>
                </a:solidFill>
              </a:rPr>
              <a:t>Transparency, replicability, validation</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19" y="1926766"/>
            <a:ext cx="5810724" cy="2001817"/>
          </a:xfrm>
          <a:prstGeom prst="rect">
            <a:avLst/>
          </a:prstGeom>
          <a:solidFill>
            <a:srgbClr val="92D050"/>
          </a:solidFill>
          <a:ln w="28575">
            <a:solidFill>
              <a:srgbClr val="92D050"/>
            </a:solidFill>
          </a:ln>
        </p:spPr>
      </p:pic>
      <p:grpSp>
        <p:nvGrpSpPr>
          <p:cNvPr id="8" name="Group 7"/>
          <p:cNvGrpSpPr/>
          <p:nvPr/>
        </p:nvGrpSpPr>
        <p:grpSpPr>
          <a:xfrm>
            <a:off x="1908311" y="2718033"/>
            <a:ext cx="10101657" cy="3207075"/>
            <a:chOff x="1431232" y="2038523"/>
            <a:chExt cx="7576243" cy="240530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433" y="2038523"/>
              <a:ext cx="5344042" cy="1102209"/>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232" y="3253956"/>
              <a:ext cx="6127845" cy="1189873"/>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5"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8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GB"/>
              <a:t>Trends in big data</a:t>
            </a:r>
            <a:endParaRPr lang="en-US" dirty="0"/>
          </a:p>
        </p:txBody>
      </p:sp>
      <p:sp>
        <p:nvSpPr>
          <p:cNvPr id="8" name="Title 8"/>
          <p:cNvSpPr txBox="1">
            <a:spLocks/>
          </p:cNvSpPr>
          <p:nvPr/>
        </p:nvSpPr>
        <p:spPr bwMode="auto">
          <a:xfrm>
            <a:off x="2311263" y="7881"/>
            <a:ext cx="11231033" cy="64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a:defRPr/>
            </a:pPr>
            <a:r>
              <a:rPr lang="en-GB" b="1" kern="0" dirty="0">
                <a:solidFill>
                  <a:schemeClr val="bg1"/>
                </a:solidFill>
              </a:rPr>
              <a:t>HMA-EMA Joint Big Data Taskforce</a:t>
            </a:r>
          </a:p>
        </p:txBody>
      </p:sp>
      <p:sp>
        <p:nvSpPr>
          <p:cNvPr id="20" name="Slide Number Placeholder 19"/>
          <p:cNvSpPr>
            <a:spLocks noGrp="1"/>
          </p:cNvSpPr>
          <p:nvPr>
            <p:ph type="sldNum" sz="quarter" idx="11"/>
          </p:nvPr>
        </p:nvSpPr>
        <p:spPr/>
        <p:txBody>
          <a:bodyPr/>
          <a:lstStyle/>
          <a:p>
            <a:pPr>
              <a:defRPr/>
            </a:pPr>
            <a:fld id="{C2D3D00F-5711-461F-BB47-DD57E9980CB2}" type="slidenum">
              <a:rPr lang="en-GB" altLang="en-US" smtClean="0"/>
              <a:pPr>
                <a:defRPr/>
              </a:pPr>
              <a:t>9</a:t>
            </a:fld>
            <a:endParaRPr lang="en-GB" altLang="en-US"/>
          </a:p>
        </p:txBody>
      </p:sp>
      <p:grpSp>
        <p:nvGrpSpPr>
          <p:cNvPr id="2" name="Group 1"/>
          <p:cNvGrpSpPr/>
          <p:nvPr/>
        </p:nvGrpSpPr>
        <p:grpSpPr>
          <a:xfrm>
            <a:off x="4126884" y="740713"/>
            <a:ext cx="7705995" cy="5531952"/>
            <a:chOff x="4126883" y="740713"/>
            <a:chExt cx="7705994" cy="5531952"/>
          </a:xfrm>
        </p:grpSpPr>
        <p:sp>
          <p:nvSpPr>
            <p:cNvPr id="12" name="Freeform 11"/>
            <p:cNvSpPr/>
            <p:nvPr/>
          </p:nvSpPr>
          <p:spPr>
            <a:xfrm>
              <a:off x="5449007" y="740713"/>
              <a:ext cx="6358528" cy="1238873"/>
            </a:xfrm>
            <a:custGeom>
              <a:avLst/>
              <a:gdLst>
                <a:gd name="connsiteX0" fmla="*/ 0 w 2054361"/>
                <a:gd name="connsiteY0" fmla="*/ 0 h 929155"/>
                <a:gd name="connsiteX1" fmla="*/ 2054361 w 2054361"/>
                <a:gd name="connsiteY1" fmla="*/ 0 h 929155"/>
                <a:gd name="connsiteX2" fmla="*/ 2054361 w 2054361"/>
                <a:gd name="connsiteY2" fmla="*/ 929155 h 929155"/>
                <a:gd name="connsiteX3" fmla="*/ 0 w 2054361"/>
                <a:gd name="connsiteY3" fmla="*/ 929155 h 929155"/>
                <a:gd name="connsiteX4" fmla="*/ 0 w 2054361"/>
                <a:gd name="connsiteY4" fmla="*/ 0 h 92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61" h="929155">
                  <a:moveTo>
                    <a:pt x="0" y="0"/>
                  </a:moveTo>
                  <a:lnTo>
                    <a:pt x="2054361" y="0"/>
                  </a:lnTo>
                  <a:lnTo>
                    <a:pt x="2054361" y="929155"/>
                  </a:lnTo>
                  <a:lnTo>
                    <a:pt x="0" y="92915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45718" tIns="45718" rIns="45718" bIns="45718" spcCol="1693" anchor="ctr"/>
            <a:lstStyle/>
            <a:p>
              <a:pPr algn="ctr" defTabSz="533187">
                <a:lnSpc>
                  <a:spcPct val="90000"/>
                </a:lnSpc>
                <a:spcAft>
                  <a:spcPct val="35000"/>
                </a:spcAft>
                <a:defRPr/>
              </a:pPr>
              <a:r>
                <a:rPr lang="en-GB" sz="1600" dirty="0"/>
                <a:t>The Task Force should </a:t>
              </a:r>
              <a:r>
                <a:rPr lang="en-GB" sz="1600" b="1" i="1" dirty="0"/>
                <a:t>characterise </a:t>
              </a:r>
              <a:r>
                <a:rPr lang="en-GB" sz="1600" dirty="0"/>
                <a:t>relevant sources of big data and define the main format, in which they can be expected to exist in</a:t>
              </a:r>
            </a:p>
          </p:txBody>
        </p:sp>
        <p:sp>
          <p:nvSpPr>
            <p:cNvPr id="13" name="Rectangle 12"/>
            <p:cNvSpPr/>
            <p:nvPr/>
          </p:nvSpPr>
          <p:spPr>
            <a:xfrm>
              <a:off x="4126883" y="740713"/>
              <a:ext cx="1226484" cy="1238873"/>
            </a:xfrm>
            <a:prstGeom prst="rect">
              <a:avLst/>
            </a:prstGeom>
            <a:blipFill dpi="0" rotWithShape="1">
              <a:blip r:embed="rId3">
                <a:extLst>
                  <a:ext uri="{28A0092B-C50C-407E-A947-70E740481C1C}">
                    <a14:useLocalDpi xmlns:a14="http://schemas.microsoft.com/office/drawing/2010/main" val="0"/>
                  </a:ext>
                </a:extLst>
              </a:blip>
              <a:srcRect/>
              <a:stretch>
                <a:fillRect l="-1000" r="-102371" b="-99881"/>
              </a:stretch>
            </a:blipFill>
            <a:scene3d>
              <a:camera prst="orthographicFront"/>
              <a:lightRig rig="threePt" dir="t">
                <a:rot lat="0" lon="0" rev="7500000"/>
              </a:lightRig>
            </a:scene3d>
            <a:sp3d prstMaterial="plastic">
              <a:bevelT w="127000" h="25400" prst="relaxedInset"/>
            </a:sp3d>
          </p:spPr>
          <p:style>
            <a:lnRef idx="1">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14" name="Freeform 13"/>
            <p:cNvSpPr/>
            <p:nvPr/>
          </p:nvSpPr>
          <p:spPr>
            <a:xfrm>
              <a:off x="5474349" y="2184000"/>
              <a:ext cx="6358528" cy="1238873"/>
            </a:xfrm>
            <a:custGeom>
              <a:avLst/>
              <a:gdLst>
                <a:gd name="connsiteX0" fmla="*/ 0 w 2054361"/>
                <a:gd name="connsiteY0" fmla="*/ 0 h 929155"/>
                <a:gd name="connsiteX1" fmla="*/ 2054361 w 2054361"/>
                <a:gd name="connsiteY1" fmla="*/ 0 h 929155"/>
                <a:gd name="connsiteX2" fmla="*/ 2054361 w 2054361"/>
                <a:gd name="connsiteY2" fmla="*/ 929155 h 929155"/>
                <a:gd name="connsiteX3" fmla="*/ 0 w 2054361"/>
                <a:gd name="connsiteY3" fmla="*/ 929155 h 929155"/>
                <a:gd name="connsiteX4" fmla="*/ 0 w 2054361"/>
                <a:gd name="connsiteY4" fmla="*/ 0 h 92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61" h="929155">
                  <a:moveTo>
                    <a:pt x="0" y="0"/>
                  </a:moveTo>
                  <a:lnTo>
                    <a:pt x="2054361" y="0"/>
                  </a:lnTo>
                  <a:lnTo>
                    <a:pt x="2054361" y="929155"/>
                  </a:lnTo>
                  <a:lnTo>
                    <a:pt x="0" y="92915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45718" tIns="45718" rIns="45718" bIns="45718" spcCol="1693" anchor="ctr"/>
            <a:lstStyle/>
            <a:p>
              <a:pPr algn="ctr" defTabSz="533187">
                <a:lnSpc>
                  <a:spcPct val="90000"/>
                </a:lnSpc>
                <a:spcAft>
                  <a:spcPct val="35000"/>
                </a:spcAft>
                <a:defRPr/>
              </a:pPr>
              <a:r>
                <a:rPr lang="en-GB" sz="1600" dirty="0"/>
                <a:t>Identify areas of </a:t>
              </a:r>
              <a:r>
                <a:rPr lang="en-GB" sz="1600" b="1" dirty="0"/>
                <a:t>usability and applicability </a:t>
              </a:r>
              <a:r>
                <a:rPr lang="en-GB" sz="1600" dirty="0"/>
                <a:t>of data</a:t>
              </a:r>
            </a:p>
          </p:txBody>
        </p:sp>
        <p:sp>
          <p:nvSpPr>
            <p:cNvPr id="21" name="Rectangle 20"/>
            <p:cNvSpPr/>
            <p:nvPr/>
          </p:nvSpPr>
          <p:spPr>
            <a:xfrm>
              <a:off x="4126883" y="2184001"/>
              <a:ext cx="1226484" cy="1238873"/>
            </a:xfrm>
            <a:prstGeom prst="rect">
              <a:avLst/>
            </a:prstGeom>
            <a:blipFill dpi="0" rotWithShape="1">
              <a:blip r:embed="rId3">
                <a:extLst>
                  <a:ext uri="{28A0092B-C50C-407E-A947-70E740481C1C}">
                    <a14:useLocalDpi xmlns:a14="http://schemas.microsoft.com/office/drawing/2010/main" val="0"/>
                  </a:ext>
                </a:extLst>
              </a:blip>
              <a:srcRect/>
              <a:stretch>
                <a:fillRect l="-99394" r="-1000" b="-99621"/>
              </a:stretch>
            </a:blipFill>
            <a:scene3d>
              <a:camera prst="orthographicFront"/>
              <a:lightRig rig="threePt" dir="t">
                <a:rot lat="0" lon="0" rev="7500000"/>
              </a:lightRig>
            </a:scene3d>
            <a:sp3d prstMaterial="plastic">
              <a:bevelT w="127000" h="25400" prst="relaxedInset"/>
            </a:sp3d>
          </p:spPr>
          <p:style>
            <a:lnRef idx="1">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22" name="Freeform 21"/>
            <p:cNvSpPr/>
            <p:nvPr/>
          </p:nvSpPr>
          <p:spPr>
            <a:xfrm>
              <a:off x="5449008" y="3627289"/>
              <a:ext cx="6377869" cy="1238873"/>
            </a:xfrm>
            <a:custGeom>
              <a:avLst/>
              <a:gdLst>
                <a:gd name="connsiteX0" fmla="*/ 0 w 2054361"/>
                <a:gd name="connsiteY0" fmla="*/ 0 h 929155"/>
                <a:gd name="connsiteX1" fmla="*/ 2054361 w 2054361"/>
                <a:gd name="connsiteY1" fmla="*/ 0 h 929155"/>
                <a:gd name="connsiteX2" fmla="*/ 2054361 w 2054361"/>
                <a:gd name="connsiteY2" fmla="*/ 929155 h 929155"/>
                <a:gd name="connsiteX3" fmla="*/ 0 w 2054361"/>
                <a:gd name="connsiteY3" fmla="*/ 929155 h 929155"/>
                <a:gd name="connsiteX4" fmla="*/ 0 w 2054361"/>
                <a:gd name="connsiteY4" fmla="*/ 0 h 92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61" h="929155">
                  <a:moveTo>
                    <a:pt x="0" y="0"/>
                  </a:moveTo>
                  <a:lnTo>
                    <a:pt x="2054361" y="0"/>
                  </a:lnTo>
                  <a:lnTo>
                    <a:pt x="2054361" y="929155"/>
                  </a:lnTo>
                  <a:lnTo>
                    <a:pt x="0" y="92915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45718" tIns="45718" rIns="45718" bIns="45718" spcCol="1693" anchor="ctr"/>
            <a:lstStyle/>
            <a:p>
              <a:pPr algn="ctr" defTabSz="533187">
                <a:lnSpc>
                  <a:spcPct val="90000"/>
                </a:lnSpc>
                <a:spcAft>
                  <a:spcPct val="35000"/>
                </a:spcAft>
                <a:defRPr/>
              </a:pPr>
              <a:r>
                <a:rPr lang="en-GB" sz="1600" b="1" dirty="0"/>
                <a:t>Gap analysis </a:t>
              </a:r>
              <a:r>
                <a:rPr lang="en-GB" sz="1600" dirty="0"/>
                <a:t>– describe the current status of expertise, future needs and challenges</a:t>
              </a:r>
            </a:p>
          </p:txBody>
        </p:sp>
        <p:sp>
          <p:nvSpPr>
            <p:cNvPr id="23" name="Rectangle 22"/>
            <p:cNvSpPr/>
            <p:nvPr/>
          </p:nvSpPr>
          <p:spPr>
            <a:xfrm>
              <a:off x="4126883" y="3627289"/>
              <a:ext cx="1226484" cy="1238873"/>
            </a:xfrm>
            <a:prstGeom prst="rect">
              <a:avLst/>
            </a:prstGeom>
            <a:blipFill dpi="0" rotWithShape="1">
              <a:blip r:embed="rId3">
                <a:extLst>
                  <a:ext uri="{28A0092B-C50C-407E-A947-70E740481C1C}">
                    <a14:useLocalDpi xmlns:a14="http://schemas.microsoft.com/office/drawing/2010/main" val="0"/>
                  </a:ext>
                </a:extLst>
              </a:blip>
              <a:srcRect/>
              <a:stretch>
                <a:fillRect l="-1000" t="-100154" r="-99490"/>
              </a:stretch>
            </a:blipFill>
            <a:scene3d>
              <a:camera prst="orthographicFront"/>
              <a:lightRig rig="threePt" dir="t">
                <a:rot lat="0" lon="0" rev="7500000"/>
              </a:lightRig>
            </a:scene3d>
            <a:sp3d prstMaterial="plastic">
              <a:bevelT w="127000" h="25400" prst="relaxedInset"/>
            </a:sp3d>
          </p:spPr>
          <p:style>
            <a:lnRef idx="1">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24" name="Freeform 23"/>
            <p:cNvSpPr/>
            <p:nvPr/>
          </p:nvSpPr>
          <p:spPr>
            <a:xfrm>
              <a:off x="5460881" y="5033792"/>
              <a:ext cx="6358528" cy="1238873"/>
            </a:xfrm>
            <a:custGeom>
              <a:avLst/>
              <a:gdLst>
                <a:gd name="connsiteX0" fmla="*/ 0 w 2054361"/>
                <a:gd name="connsiteY0" fmla="*/ 0 h 929155"/>
                <a:gd name="connsiteX1" fmla="*/ 2054361 w 2054361"/>
                <a:gd name="connsiteY1" fmla="*/ 0 h 929155"/>
                <a:gd name="connsiteX2" fmla="*/ 2054361 w 2054361"/>
                <a:gd name="connsiteY2" fmla="*/ 929155 h 929155"/>
                <a:gd name="connsiteX3" fmla="*/ 0 w 2054361"/>
                <a:gd name="connsiteY3" fmla="*/ 929155 h 929155"/>
                <a:gd name="connsiteX4" fmla="*/ 0 w 2054361"/>
                <a:gd name="connsiteY4" fmla="*/ 0 h 92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61" h="929155">
                  <a:moveTo>
                    <a:pt x="0" y="0"/>
                  </a:moveTo>
                  <a:lnTo>
                    <a:pt x="2054361" y="0"/>
                  </a:lnTo>
                  <a:lnTo>
                    <a:pt x="2054361" y="929155"/>
                  </a:lnTo>
                  <a:lnTo>
                    <a:pt x="0" y="92915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lIns="45718" tIns="45718" rIns="45718" bIns="45718" spcCol="1693" anchor="ctr"/>
            <a:lstStyle/>
            <a:p>
              <a:pPr algn="ctr" defTabSz="533187">
                <a:lnSpc>
                  <a:spcPct val="90000"/>
                </a:lnSpc>
                <a:spcAft>
                  <a:spcPct val="35000"/>
                </a:spcAft>
                <a:defRPr/>
              </a:pPr>
              <a:r>
                <a:rPr lang="en-GB" sz="1600" dirty="0"/>
                <a:t>The Task Force will generate a </a:t>
              </a:r>
              <a:r>
                <a:rPr lang="en-GB" sz="1600" b="1" dirty="0"/>
                <a:t>list of recommendations and Big Data Roadmap</a:t>
              </a:r>
              <a:endParaRPr lang="en-GB" sz="1600" dirty="0"/>
            </a:p>
          </p:txBody>
        </p:sp>
        <p:sp>
          <p:nvSpPr>
            <p:cNvPr id="25" name="Rectangle 24"/>
            <p:cNvSpPr/>
            <p:nvPr/>
          </p:nvSpPr>
          <p:spPr>
            <a:xfrm>
              <a:off x="4126883" y="4973550"/>
              <a:ext cx="1226484" cy="1238873"/>
            </a:xfrm>
            <a:prstGeom prst="rect">
              <a:avLst/>
            </a:prstGeom>
            <a:blipFill dpi="0" rotWithShape="1">
              <a:blip r:embed="rId3">
                <a:extLst>
                  <a:ext uri="{28A0092B-C50C-407E-A947-70E740481C1C}">
                    <a14:useLocalDpi xmlns:a14="http://schemas.microsoft.com/office/drawing/2010/main" val="0"/>
                  </a:ext>
                </a:extLst>
              </a:blip>
              <a:srcRect/>
              <a:stretch>
                <a:fillRect l="-100835" t="-100413" r="-999"/>
              </a:stretch>
            </a:blipFill>
            <a:scene3d>
              <a:camera prst="orthographicFront"/>
              <a:lightRig rig="threePt" dir="t">
                <a:rot lat="0" lon="0" rev="7500000"/>
              </a:lightRig>
            </a:scene3d>
            <a:sp3d prstMaterial="plastic">
              <a:bevelT w="127000" h="25400" prst="relaxedInset"/>
            </a:sp3d>
          </p:spPr>
          <p:style>
            <a:lnRef idx="1">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grpSp>
      <p:pic>
        <p:nvPicPr>
          <p:cNvPr id="409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184" y="804335"/>
            <a:ext cx="3649133" cy="54080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83" y="100028"/>
            <a:ext cx="674956" cy="4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2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27509</TotalTime>
  <Words>1716</Words>
  <Application>Microsoft Office PowerPoint</Application>
  <PresentationFormat>Custom</PresentationFormat>
  <Paragraphs>352</Paragraphs>
  <Slides>30</Slides>
  <Notes>30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Default wide screen (Agency)</vt:lpstr>
      <vt:lpstr>2_Default wide screen (Agency)</vt:lpstr>
      <vt:lpstr>1_Default wide screen (Agency)</vt:lpstr>
      <vt:lpstr>3_Default wide screen (Agency)</vt:lpstr>
      <vt:lpstr>4_Default wide screen (Agency)</vt:lpstr>
      <vt:lpstr>HMA-EMA Joint Big Data Taskforce – challenges, mapping and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Shattock, Michael</dc:creator>
  <cp:lastModifiedBy>ACave</cp:lastModifiedBy>
  <cp:revision>563</cp:revision>
  <cp:lastPrinted>2018-11-07T11:23:10Z</cp:lastPrinted>
  <dcterms:created xsi:type="dcterms:W3CDTF">2018-08-09T16:43:25Z</dcterms:created>
  <dcterms:modified xsi:type="dcterms:W3CDTF">2018-11-20T06:03:03Z</dcterms:modified>
</cp:coreProperties>
</file>